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Lst>
  <p:sldIdLst>
    <p:sldId id="256" r:id="rId3"/>
    <p:sldId id="257" r:id="rId4"/>
    <p:sldId id="258" r:id="rId5"/>
    <p:sldId id="261" r:id="rId6"/>
    <p:sldId id="262" r:id="rId7"/>
    <p:sldId id="263" r:id="rId8"/>
    <p:sldId id="264" r:id="rId9"/>
    <p:sldId id="265" r:id="rId10"/>
    <p:sldId id="266" r:id="rId11"/>
    <p:sldId id="268" r:id="rId12"/>
    <p:sldId id="269" r:id="rId13"/>
    <p:sldId id="270" r:id="rId14"/>
    <p:sldId id="276" r:id="rId15"/>
    <p:sldId id="271" r:id="rId16"/>
    <p:sldId id="275" r:id="rId17"/>
    <p:sldId id="277" r:id="rId18"/>
    <p:sldId id="278" r:id="rId19"/>
    <p:sldId id="279" r:id="rId20"/>
    <p:sldId id="280" r:id="rId21"/>
    <p:sldId id="281" r:id="rId22"/>
    <p:sldId id="282" r:id="rId23"/>
    <p:sldId id="283" r:id="rId24"/>
    <p:sldId id="284" r:id="rId25"/>
    <p:sldId id="287" r:id="rId26"/>
    <p:sldId id="286" r:id="rId27"/>
    <p:sldId id="285" r:id="rId28"/>
    <p:sldId id="288" r:id="rId29"/>
    <p:sldId id="289" r:id="rId30"/>
    <p:sldId id="290" r:id="rId31"/>
    <p:sldId id="291" r:id="rId32"/>
    <p:sldId id="292" r:id="rId33"/>
    <p:sldId id="294" r:id="rId34"/>
    <p:sldId id="293" r:id="rId35"/>
    <p:sldId id="297" r:id="rId36"/>
    <p:sldId id="296" r:id="rId37"/>
    <p:sldId id="295" r:id="rId38"/>
    <p:sldId id="300" r:id="rId39"/>
    <p:sldId id="299" r:id="rId40"/>
    <p:sldId id="298" r:id="rId41"/>
    <p:sldId id="302" r:id="rId42"/>
    <p:sldId id="301" r:id="rId43"/>
    <p:sldId id="303" r:id="rId44"/>
    <p:sldId id="304" r:id="rId45"/>
    <p:sldId id="272" r:id="rId46"/>
    <p:sldId id="273" r:id="rId47"/>
    <p:sldId id="274" r:id="rId48"/>
    <p:sldId id="305" r:id="rId49"/>
    <p:sldId id="307" r:id="rId50"/>
    <p:sldId id="306" r:id="rId51"/>
    <p:sldId id="308" r:id="rId52"/>
    <p:sldId id="310" r:id="rId53"/>
    <p:sldId id="309" r:id="rId54"/>
    <p:sldId id="315" r:id="rId55"/>
    <p:sldId id="316" r:id="rId56"/>
    <p:sldId id="314" r:id="rId57"/>
    <p:sldId id="313" r:id="rId58"/>
    <p:sldId id="312" r:id="rId59"/>
    <p:sldId id="319" r:id="rId60"/>
    <p:sldId id="318" r:id="rId61"/>
    <p:sldId id="317" r:id="rId62"/>
    <p:sldId id="311" r:id="rId63"/>
    <p:sldId id="324" r:id="rId64"/>
    <p:sldId id="323" r:id="rId65"/>
    <p:sldId id="322" r:id="rId66"/>
    <p:sldId id="321" r:id="rId67"/>
    <p:sldId id="320" r:id="rId68"/>
    <p:sldId id="325" r:id="rId69"/>
    <p:sldId id="326" r:id="rId70"/>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8" d="100"/>
          <a:sy n="68" d="100"/>
        </p:scale>
        <p:origin x="73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 Type="http://schemas.openxmlformats.org/officeDocument/2006/relationships/slide" Target="slides/slide5.xml"/><Relationship Id="rId71"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1" Type="http://schemas.openxmlformats.org/officeDocument/2006/relationships/slideMaster" Target="slideMasters/slideMaster1.xml"/><Relationship Id="rId6" Type="http://schemas.openxmlformats.org/officeDocument/2006/relationships/slide" Target="slides/slide4.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hyperlink" Target="http://bit.ly/2Tynxth" TargetMode="External"/><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hyperlink" Target="http://bit.ly/2TtBDfr" TargetMode="External"/><Relationship Id="rId4" Type="http://schemas.openxmlformats.org/officeDocument/2006/relationships/hyperlink" Target="http://bit.ly/2TyoMsr" TargetMode="Externa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OPENING SLIDE" type="obj">
  <p:cSld name="OPENING SLIDE">
    <p:bg>
      <p:bgPr>
        <a:blipFill>
          <a:blip r:embed="rId2">
            <a:alphaModFix/>
          </a:blip>
          <a:stretch>
            <a:fillRect/>
          </a:stretch>
        </a:blipFill>
        <a:effectLst/>
      </p:bgPr>
    </p:bg>
    <p:spTree>
      <p:nvGrpSpPr>
        <p:cNvPr id="1" name="Shape 8"/>
        <p:cNvGrpSpPr/>
        <p:nvPr/>
      </p:nvGrpSpPr>
      <p:grpSpPr>
        <a:xfrm>
          <a:off x="0" y="0"/>
          <a:ext cx="0" cy="0"/>
          <a:chOff x="0" y="0"/>
          <a:chExt cx="0" cy="0"/>
        </a:xfrm>
      </p:grpSpPr>
      <p:sp>
        <p:nvSpPr>
          <p:cNvPr id="9" name="Google Shape;9;p2"/>
          <p:cNvSpPr txBox="1">
            <a:spLocks noGrp="1"/>
          </p:cNvSpPr>
          <p:nvPr>
            <p:ph type="title"/>
          </p:nvPr>
        </p:nvSpPr>
        <p:spPr>
          <a:xfrm>
            <a:off x="3823384" y="2754617"/>
            <a:ext cx="4545200" cy="958000"/>
          </a:xfrm>
          <a:prstGeom prst="rect">
            <a:avLst/>
          </a:prstGeom>
          <a:noFill/>
          <a:ln>
            <a:noFill/>
          </a:ln>
        </p:spPr>
        <p:txBody>
          <a:bodyPr spcFirstLastPara="1" wrap="square" lIns="0" tIns="0" rIns="0" bIns="0" anchor="b" anchorCtr="0">
            <a:noAutofit/>
          </a:bodyPr>
          <a:lstStyle>
            <a:lvl1pPr lvl="0" algn="ctr">
              <a:spcBef>
                <a:spcPts val="0"/>
              </a:spcBef>
              <a:spcAft>
                <a:spcPts val="0"/>
              </a:spcAft>
              <a:buSzPts val="6000"/>
              <a:buFont typeface="Joti One"/>
              <a:buNone/>
              <a:defRPr sz="6400" i="0">
                <a:solidFill>
                  <a:srgbClr val="F9CB9C"/>
                </a:solidFill>
              </a:defRPr>
            </a:lvl1pPr>
            <a:lvl2pPr lvl="1">
              <a:spcBef>
                <a:spcPts val="0"/>
              </a:spcBef>
              <a:spcAft>
                <a:spcPts val="0"/>
              </a:spcAft>
              <a:buSzPts val="3300"/>
              <a:buNone/>
              <a:defRPr sz="4400"/>
            </a:lvl2pPr>
            <a:lvl3pPr lvl="2">
              <a:spcBef>
                <a:spcPts val="0"/>
              </a:spcBef>
              <a:spcAft>
                <a:spcPts val="0"/>
              </a:spcAft>
              <a:buSzPts val="3300"/>
              <a:buNone/>
              <a:defRPr sz="4400"/>
            </a:lvl3pPr>
            <a:lvl4pPr lvl="3">
              <a:spcBef>
                <a:spcPts val="0"/>
              </a:spcBef>
              <a:spcAft>
                <a:spcPts val="0"/>
              </a:spcAft>
              <a:buSzPts val="3300"/>
              <a:buNone/>
              <a:defRPr sz="4400"/>
            </a:lvl4pPr>
            <a:lvl5pPr lvl="4">
              <a:spcBef>
                <a:spcPts val="0"/>
              </a:spcBef>
              <a:spcAft>
                <a:spcPts val="0"/>
              </a:spcAft>
              <a:buSzPts val="3300"/>
              <a:buNone/>
              <a:defRPr sz="4400"/>
            </a:lvl5pPr>
            <a:lvl6pPr lvl="5">
              <a:spcBef>
                <a:spcPts val="0"/>
              </a:spcBef>
              <a:spcAft>
                <a:spcPts val="0"/>
              </a:spcAft>
              <a:buSzPts val="3300"/>
              <a:buNone/>
              <a:defRPr sz="4400"/>
            </a:lvl6pPr>
            <a:lvl7pPr lvl="6">
              <a:spcBef>
                <a:spcPts val="0"/>
              </a:spcBef>
              <a:spcAft>
                <a:spcPts val="0"/>
              </a:spcAft>
              <a:buSzPts val="3300"/>
              <a:buNone/>
              <a:defRPr sz="4400"/>
            </a:lvl7pPr>
            <a:lvl8pPr lvl="7">
              <a:spcBef>
                <a:spcPts val="0"/>
              </a:spcBef>
              <a:spcAft>
                <a:spcPts val="0"/>
              </a:spcAft>
              <a:buSzPts val="3300"/>
              <a:buNone/>
              <a:defRPr sz="4400"/>
            </a:lvl8pPr>
            <a:lvl9pPr lvl="8">
              <a:spcBef>
                <a:spcPts val="0"/>
              </a:spcBef>
              <a:spcAft>
                <a:spcPts val="0"/>
              </a:spcAft>
              <a:buSzPts val="3300"/>
              <a:buNone/>
              <a:defRPr sz="4400"/>
            </a:lvl9pPr>
          </a:lstStyle>
          <a:p>
            <a:r>
              <a:rPr lang="es-ES"/>
              <a:t>Haga clic para modificar el estilo de título del patrón</a:t>
            </a:r>
            <a:endParaRPr/>
          </a:p>
        </p:txBody>
      </p:sp>
      <p:sp>
        <p:nvSpPr>
          <p:cNvPr id="10" name="Google Shape;10;p2"/>
          <p:cNvSpPr txBox="1">
            <a:spLocks noGrp="1"/>
          </p:cNvSpPr>
          <p:nvPr>
            <p:ph type="subTitle" idx="1"/>
          </p:nvPr>
        </p:nvSpPr>
        <p:spPr>
          <a:xfrm>
            <a:off x="4071567" y="3712617"/>
            <a:ext cx="4018800" cy="385600"/>
          </a:xfrm>
          <a:prstGeom prst="rect">
            <a:avLst/>
          </a:prstGeom>
        </p:spPr>
        <p:txBody>
          <a:bodyPr spcFirstLastPara="1" wrap="square" lIns="0" tIns="0" rIns="0" bIns="0" anchor="t" anchorCtr="0">
            <a:noAutofit/>
          </a:bodyPr>
          <a:lstStyle>
            <a:lvl1pPr lvl="0" algn="ctr">
              <a:spcBef>
                <a:spcPts val="0"/>
              </a:spcBef>
              <a:spcAft>
                <a:spcPts val="0"/>
              </a:spcAft>
              <a:buNone/>
              <a:defRPr sz="1867">
                <a:solidFill>
                  <a:srgbClr val="FFFFFF"/>
                </a:solidFill>
              </a:defRPr>
            </a:lvl1pPr>
            <a:lvl2pPr lvl="1" algn="ctr">
              <a:spcBef>
                <a:spcPts val="0"/>
              </a:spcBef>
              <a:spcAft>
                <a:spcPts val="0"/>
              </a:spcAft>
              <a:buNone/>
              <a:defRPr sz="1867">
                <a:solidFill>
                  <a:srgbClr val="FFFFFF"/>
                </a:solidFill>
              </a:defRPr>
            </a:lvl2pPr>
            <a:lvl3pPr lvl="2" algn="ctr">
              <a:spcBef>
                <a:spcPts val="0"/>
              </a:spcBef>
              <a:spcAft>
                <a:spcPts val="0"/>
              </a:spcAft>
              <a:buNone/>
              <a:defRPr sz="1867">
                <a:solidFill>
                  <a:srgbClr val="FFFFFF"/>
                </a:solidFill>
              </a:defRPr>
            </a:lvl3pPr>
            <a:lvl4pPr lvl="3" algn="ctr">
              <a:spcBef>
                <a:spcPts val="0"/>
              </a:spcBef>
              <a:spcAft>
                <a:spcPts val="0"/>
              </a:spcAft>
              <a:buNone/>
              <a:defRPr sz="1867">
                <a:solidFill>
                  <a:srgbClr val="FFFFFF"/>
                </a:solidFill>
              </a:defRPr>
            </a:lvl4pPr>
            <a:lvl5pPr lvl="4" algn="ctr">
              <a:spcBef>
                <a:spcPts val="0"/>
              </a:spcBef>
              <a:spcAft>
                <a:spcPts val="0"/>
              </a:spcAft>
              <a:buNone/>
              <a:defRPr sz="1867">
                <a:solidFill>
                  <a:srgbClr val="FFFFFF"/>
                </a:solidFill>
              </a:defRPr>
            </a:lvl5pPr>
            <a:lvl6pPr lvl="5" algn="ctr">
              <a:spcBef>
                <a:spcPts val="0"/>
              </a:spcBef>
              <a:spcAft>
                <a:spcPts val="0"/>
              </a:spcAft>
              <a:buNone/>
              <a:defRPr sz="1867">
                <a:solidFill>
                  <a:srgbClr val="FFFFFF"/>
                </a:solidFill>
              </a:defRPr>
            </a:lvl6pPr>
            <a:lvl7pPr lvl="6" algn="ctr">
              <a:spcBef>
                <a:spcPts val="0"/>
              </a:spcBef>
              <a:spcAft>
                <a:spcPts val="0"/>
              </a:spcAft>
              <a:buNone/>
              <a:defRPr sz="1867">
                <a:solidFill>
                  <a:srgbClr val="FFFFFF"/>
                </a:solidFill>
              </a:defRPr>
            </a:lvl7pPr>
            <a:lvl8pPr lvl="7" algn="ctr">
              <a:spcBef>
                <a:spcPts val="0"/>
              </a:spcBef>
              <a:spcAft>
                <a:spcPts val="0"/>
              </a:spcAft>
              <a:buNone/>
              <a:defRPr sz="1867">
                <a:solidFill>
                  <a:srgbClr val="FFFFFF"/>
                </a:solidFill>
              </a:defRPr>
            </a:lvl8pPr>
            <a:lvl9pPr lvl="8" algn="ctr">
              <a:spcBef>
                <a:spcPts val="0"/>
              </a:spcBef>
              <a:spcAft>
                <a:spcPts val="0"/>
              </a:spcAft>
              <a:buNone/>
              <a:defRPr sz="1867">
                <a:solidFill>
                  <a:srgbClr val="FFFFFF"/>
                </a:solidFill>
              </a:defRPr>
            </a:lvl9pPr>
          </a:lstStyle>
          <a:p>
            <a:r>
              <a:rPr lang="es-ES"/>
              <a:t>Haga clic para modificar el estilo de subtítulo del patrón</a:t>
            </a:r>
            <a:endParaRPr/>
          </a:p>
        </p:txBody>
      </p:sp>
      <p:grpSp>
        <p:nvGrpSpPr>
          <p:cNvPr id="11" name="Google Shape;11;p2"/>
          <p:cNvGrpSpPr/>
          <p:nvPr/>
        </p:nvGrpSpPr>
        <p:grpSpPr>
          <a:xfrm>
            <a:off x="2130163" y="395012"/>
            <a:ext cx="7931808" cy="6258927"/>
            <a:chOff x="2256903" y="816487"/>
            <a:chExt cx="4630180" cy="3653639"/>
          </a:xfrm>
        </p:grpSpPr>
        <p:sp>
          <p:nvSpPr>
            <p:cNvPr id="12" name="Google Shape;12;p2"/>
            <p:cNvSpPr/>
            <p:nvPr/>
          </p:nvSpPr>
          <p:spPr>
            <a:xfrm>
              <a:off x="2256903" y="816487"/>
              <a:ext cx="4630180" cy="3653639"/>
            </a:xfrm>
            <a:custGeom>
              <a:avLst/>
              <a:gdLst/>
              <a:ahLst/>
              <a:cxnLst/>
              <a:rect l="l" t="t" r="r" b="b"/>
              <a:pathLst>
                <a:path w="90191" h="71169" extrusionOk="0">
                  <a:moveTo>
                    <a:pt x="51262" y="4765"/>
                  </a:moveTo>
                  <a:cubicBezTo>
                    <a:pt x="51543" y="4765"/>
                    <a:pt x="51822" y="4770"/>
                    <a:pt x="52107" y="4781"/>
                  </a:cubicBezTo>
                  <a:cubicBezTo>
                    <a:pt x="53975" y="4833"/>
                    <a:pt x="54987" y="5361"/>
                    <a:pt x="55432" y="6154"/>
                  </a:cubicBezTo>
                  <a:cubicBezTo>
                    <a:pt x="51794" y="7210"/>
                    <a:pt x="48217" y="9267"/>
                    <a:pt x="46121" y="10663"/>
                  </a:cubicBezTo>
                  <a:cubicBezTo>
                    <a:pt x="46025" y="10731"/>
                    <a:pt x="45925" y="10799"/>
                    <a:pt x="45825" y="10863"/>
                  </a:cubicBezTo>
                  <a:cubicBezTo>
                    <a:pt x="45553" y="10363"/>
                    <a:pt x="45052" y="9947"/>
                    <a:pt x="44389" y="9719"/>
                  </a:cubicBezTo>
                  <a:cubicBezTo>
                    <a:pt x="46153" y="8262"/>
                    <a:pt x="44493" y="6181"/>
                    <a:pt x="42360" y="6181"/>
                  </a:cubicBezTo>
                  <a:cubicBezTo>
                    <a:pt x="42252" y="6181"/>
                    <a:pt x="42140" y="6190"/>
                    <a:pt x="42032" y="6198"/>
                  </a:cubicBezTo>
                  <a:cubicBezTo>
                    <a:pt x="44973" y="5302"/>
                    <a:pt x="48058" y="4765"/>
                    <a:pt x="51262" y="4765"/>
                  </a:cubicBezTo>
                  <a:close/>
                  <a:moveTo>
                    <a:pt x="53559" y="12371"/>
                  </a:moveTo>
                  <a:lnTo>
                    <a:pt x="53559" y="12371"/>
                  </a:lnTo>
                  <a:cubicBezTo>
                    <a:pt x="53323" y="12716"/>
                    <a:pt x="53087" y="13044"/>
                    <a:pt x="52859" y="13348"/>
                  </a:cubicBezTo>
                  <a:cubicBezTo>
                    <a:pt x="52583" y="13296"/>
                    <a:pt x="52315" y="13252"/>
                    <a:pt x="52038" y="13216"/>
                  </a:cubicBezTo>
                  <a:cubicBezTo>
                    <a:pt x="52551" y="12916"/>
                    <a:pt x="53059" y="12632"/>
                    <a:pt x="53559" y="12371"/>
                  </a:cubicBezTo>
                  <a:close/>
                  <a:moveTo>
                    <a:pt x="60457" y="10499"/>
                  </a:moveTo>
                  <a:cubicBezTo>
                    <a:pt x="60693" y="10607"/>
                    <a:pt x="60869" y="10772"/>
                    <a:pt x="60978" y="10999"/>
                  </a:cubicBezTo>
                  <a:cubicBezTo>
                    <a:pt x="61593" y="12308"/>
                    <a:pt x="60645" y="13856"/>
                    <a:pt x="59453" y="15213"/>
                  </a:cubicBezTo>
                  <a:cubicBezTo>
                    <a:pt x="58601" y="15592"/>
                    <a:pt x="57772" y="16017"/>
                    <a:pt x="56965" y="16465"/>
                  </a:cubicBezTo>
                  <a:cubicBezTo>
                    <a:pt x="57004" y="16417"/>
                    <a:pt x="57044" y="16369"/>
                    <a:pt x="57080" y="16325"/>
                  </a:cubicBezTo>
                  <a:cubicBezTo>
                    <a:pt x="58365" y="14737"/>
                    <a:pt x="59685" y="12648"/>
                    <a:pt x="60457" y="10499"/>
                  </a:cubicBezTo>
                  <a:close/>
                  <a:moveTo>
                    <a:pt x="48430" y="17945"/>
                  </a:moveTo>
                  <a:lnTo>
                    <a:pt x="48430" y="17945"/>
                  </a:lnTo>
                  <a:cubicBezTo>
                    <a:pt x="47685" y="18670"/>
                    <a:pt x="46889" y="19346"/>
                    <a:pt x="46041" y="19985"/>
                  </a:cubicBezTo>
                  <a:cubicBezTo>
                    <a:pt x="45949" y="19542"/>
                    <a:pt x="45721" y="19121"/>
                    <a:pt x="45397" y="18766"/>
                  </a:cubicBezTo>
                  <a:cubicBezTo>
                    <a:pt x="46389" y="18382"/>
                    <a:pt x="47405" y="18098"/>
                    <a:pt x="48430" y="17945"/>
                  </a:cubicBezTo>
                  <a:close/>
                  <a:moveTo>
                    <a:pt x="14204" y="18897"/>
                  </a:moveTo>
                  <a:lnTo>
                    <a:pt x="14204" y="18897"/>
                  </a:lnTo>
                  <a:cubicBezTo>
                    <a:pt x="11908" y="21130"/>
                    <a:pt x="9710" y="23439"/>
                    <a:pt x="7582" y="25787"/>
                  </a:cubicBezTo>
                  <a:cubicBezTo>
                    <a:pt x="8911" y="23163"/>
                    <a:pt x="11455" y="20874"/>
                    <a:pt x="14204" y="18897"/>
                  </a:cubicBezTo>
                  <a:close/>
                  <a:moveTo>
                    <a:pt x="35198" y="24947"/>
                  </a:moveTo>
                  <a:cubicBezTo>
                    <a:pt x="35198" y="25015"/>
                    <a:pt x="35202" y="25084"/>
                    <a:pt x="35206" y="25152"/>
                  </a:cubicBezTo>
                  <a:cubicBezTo>
                    <a:pt x="34670" y="25728"/>
                    <a:pt x="34138" y="26304"/>
                    <a:pt x="33606" y="26880"/>
                  </a:cubicBezTo>
                  <a:cubicBezTo>
                    <a:pt x="32177" y="27564"/>
                    <a:pt x="30768" y="28253"/>
                    <a:pt x="29412" y="28960"/>
                  </a:cubicBezTo>
                  <a:cubicBezTo>
                    <a:pt x="31313" y="27600"/>
                    <a:pt x="33257" y="26275"/>
                    <a:pt x="35198" y="24947"/>
                  </a:cubicBezTo>
                  <a:close/>
                  <a:moveTo>
                    <a:pt x="82050" y="30753"/>
                  </a:moveTo>
                  <a:cubicBezTo>
                    <a:pt x="83182" y="32002"/>
                    <a:pt x="81618" y="35483"/>
                    <a:pt x="80535" y="37715"/>
                  </a:cubicBezTo>
                  <a:cubicBezTo>
                    <a:pt x="80363" y="37691"/>
                    <a:pt x="80191" y="37683"/>
                    <a:pt x="80015" y="37679"/>
                  </a:cubicBezTo>
                  <a:cubicBezTo>
                    <a:pt x="80631" y="36171"/>
                    <a:pt x="81051" y="34635"/>
                    <a:pt x="81103" y="33122"/>
                  </a:cubicBezTo>
                  <a:cubicBezTo>
                    <a:pt x="81243" y="32969"/>
                    <a:pt x="81383" y="32829"/>
                    <a:pt x="81519" y="32677"/>
                  </a:cubicBezTo>
                  <a:cubicBezTo>
                    <a:pt x="81984" y="32162"/>
                    <a:pt x="82100" y="31625"/>
                    <a:pt x="81995" y="31133"/>
                  </a:cubicBezTo>
                  <a:cubicBezTo>
                    <a:pt x="82113" y="30996"/>
                    <a:pt x="82150" y="30866"/>
                    <a:pt x="82050" y="30753"/>
                  </a:cubicBezTo>
                  <a:close/>
                  <a:moveTo>
                    <a:pt x="24039" y="37231"/>
                  </a:moveTo>
                  <a:lnTo>
                    <a:pt x="24039" y="37231"/>
                  </a:lnTo>
                  <a:cubicBezTo>
                    <a:pt x="21838" y="39604"/>
                    <a:pt x="19629" y="41972"/>
                    <a:pt x="17396" y="44321"/>
                  </a:cubicBezTo>
                  <a:cubicBezTo>
                    <a:pt x="17372" y="44333"/>
                    <a:pt x="17353" y="44341"/>
                    <a:pt x="17329" y="44353"/>
                  </a:cubicBezTo>
                  <a:lnTo>
                    <a:pt x="17329" y="44353"/>
                  </a:lnTo>
                  <a:cubicBezTo>
                    <a:pt x="18181" y="43385"/>
                    <a:pt x="19001" y="42448"/>
                    <a:pt x="19730" y="41552"/>
                  </a:cubicBezTo>
                  <a:cubicBezTo>
                    <a:pt x="20634" y="40444"/>
                    <a:pt x="21462" y="39287"/>
                    <a:pt x="22262" y="38116"/>
                  </a:cubicBezTo>
                  <a:cubicBezTo>
                    <a:pt x="22866" y="37823"/>
                    <a:pt x="23459" y="37527"/>
                    <a:pt x="24039" y="37231"/>
                  </a:cubicBezTo>
                  <a:close/>
                  <a:moveTo>
                    <a:pt x="47909" y="45757"/>
                  </a:moveTo>
                  <a:lnTo>
                    <a:pt x="47909" y="45757"/>
                  </a:lnTo>
                  <a:cubicBezTo>
                    <a:pt x="47757" y="46286"/>
                    <a:pt x="47613" y="46818"/>
                    <a:pt x="47486" y="47350"/>
                  </a:cubicBezTo>
                  <a:cubicBezTo>
                    <a:pt x="45705" y="49346"/>
                    <a:pt x="43813" y="51271"/>
                    <a:pt x="41816" y="53144"/>
                  </a:cubicBezTo>
                  <a:cubicBezTo>
                    <a:pt x="41844" y="52991"/>
                    <a:pt x="41868" y="52843"/>
                    <a:pt x="41896" y="52695"/>
                  </a:cubicBezTo>
                  <a:cubicBezTo>
                    <a:pt x="41988" y="52195"/>
                    <a:pt x="42108" y="51703"/>
                    <a:pt x="42228" y="51207"/>
                  </a:cubicBezTo>
                  <a:cubicBezTo>
                    <a:pt x="42801" y="50491"/>
                    <a:pt x="43377" y="49778"/>
                    <a:pt x="43961" y="49067"/>
                  </a:cubicBezTo>
                  <a:cubicBezTo>
                    <a:pt x="45292" y="47974"/>
                    <a:pt x="46609" y="46873"/>
                    <a:pt x="47909" y="45757"/>
                  </a:cubicBezTo>
                  <a:close/>
                  <a:moveTo>
                    <a:pt x="42628" y="36615"/>
                  </a:moveTo>
                  <a:lnTo>
                    <a:pt x="42628" y="36615"/>
                  </a:lnTo>
                  <a:cubicBezTo>
                    <a:pt x="42092" y="37539"/>
                    <a:pt x="41576" y="38483"/>
                    <a:pt x="41072" y="39440"/>
                  </a:cubicBezTo>
                  <a:cubicBezTo>
                    <a:pt x="38243" y="42389"/>
                    <a:pt x="35550" y="45409"/>
                    <a:pt x="33054" y="48386"/>
                  </a:cubicBezTo>
                  <a:cubicBezTo>
                    <a:pt x="32457" y="49094"/>
                    <a:pt x="31549" y="50295"/>
                    <a:pt x="30624" y="51719"/>
                  </a:cubicBezTo>
                  <a:cubicBezTo>
                    <a:pt x="29200" y="52808"/>
                    <a:pt x="27560" y="53999"/>
                    <a:pt x="25708" y="54564"/>
                  </a:cubicBezTo>
                  <a:cubicBezTo>
                    <a:pt x="25887" y="53667"/>
                    <a:pt x="26260" y="52788"/>
                    <a:pt x="26727" y="51927"/>
                  </a:cubicBezTo>
                  <a:cubicBezTo>
                    <a:pt x="30284" y="47514"/>
                    <a:pt x="34550" y="43436"/>
                    <a:pt x="38747" y="39324"/>
                  </a:cubicBezTo>
                  <a:cubicBezTo>
                    <a:pt x="40083" y="38479"/>
                    <a:pt x="41372" y="37571"/>
                    <a:pt x="42628" y="36615"/>
                  </a:cubicBezTo>
                  <a:close/>
                  <a:moveTo>
                    <a:pt x="64182" y="53560"/>
                  </a:moveTo>
                  <a:lnTo>
                    <a:pt x="64182" y="53560"/>
                  </a:lnTo>
                  <a:cubicBezTo>
                    <a:pt x="63086" y="55377"/>
                    <a:pt x="61750" y="57681"/>
                    <a:pt x="60065" y="59650"/>
                  </a:cubicBezTo>
                  <a:cubicBezTo>
                    <a:pt x="60278" y="58717"/>
                    <a:pt x="60553" y="57777"/>
                    <a:pt x="60885" y="56836"/>
                  </a:cubicBezTo>
                  <a:cubicBezTo>
                    <a:pt x="60954" y="56708"/>
                    <a:pt x="61026" y="56581"/>
                    <a:pt x="61098" y="56452"/>
                  </a:cubicBezTo>
                  <a:cubicBezTo>
                    <a:pt x="62141" y="55504"/>
                    <a:pt x="63170" y="54536"/>
                    <a:pt x="64182" y="53560"/>
                  </a:cubicBezTo>
                  <a:close/>
                  <a:moveTo>
                    <a:pt x="72865" y="51691"/>
                  </a:moveTo>
                  <a:cubicBezTo>
                    <a:pt x="71520" y="53840"/>
                    <a:pt x="70128" y="55876"/>
                    <a:pt x="68499" y="57901"/>
                  </a:cubicBezTo>
                  <a:cubicBezTo>
                    <a:pt x="67219" y="59497"/>
                    <a:pt x="65931" y="61085"/>
                    <a:pt x="64518" y="62598"/>
                  </a:cubicBezTo>
                  <a:cubicBezTo>
                    <a:pt x="65811" y="61118"/>
                    <a:pt x="66939" y="59521"/>
                    <a:pt x="67971" y="58012"/>
                  </a:cubicBezTo>
                  <a:cubicBezTo>
                    <a:pt x="69323" y="56044"/>
                    <a:pt x="70560" y="54020"/>
                    <a:pt x="71768" y="51983"/>
                  </a:cubicBezTo>
                  <a:cubicBezTo>
                    <a:pt x="72148" y="51903"/>
                    <a:pt x="72509" y="51803"/>
                    <a:pt x="72865" y="51691"/>
                  </a:cubicBezTo>
                  <a:close/>
                  <a:moveTo>
                    <a:pt x="40544" y="62790"/>
                  </a:moveTo>
                  <a:lnTo>
                    <a:pt x="40544" y="62790"/>
                  </a:lnTo>
                  <a:cubicBezTo>
                    <a:pt x="40515" y="63059"/>
                    <a:pt x="40544" y="63323"/>
                    <a:pt x="40616" y="63578"/>
                  </a:cubicBezTo>
                  <a:cubicBezTo>
                    <a:pt x="39656" y="63839"/>
                    <a:pt x="38687" y="64010"/>
                    <a:pt x="37715" y="64067"/>
                  </a:cubicBezTo>
                  <a:cubicBezTo>
                    <a:pt x="38675" y="63694"/>
                    <a:pt x="39619" y="63266"/>
                    <a:pt x="40544" y="62790"/>
                  </a:cubicBezTo>
                  <a:close/>
                  <a:moveTo>
                    <a:pt x="50186" y="0"/>
                  </a:moveTo>
                  <a:cubicBezTo>
                    <a:pt x="45685" y="0"/>
                    <a:pt x="40923" y="1348"/>
                    <a:pt x="36618" y="3181"/>
                  </a:cubicBezTo>
                  <a:cubicBezTo>
                    <a:pt x="36178" y="2361"/>
                    <a:pt x="35154" y="1729"/>
                    <a:pt x="34077" y="1729"/>
                  </a:cubicBezTo>
                  <a:cubicBezTo>
                    <a:pt x="33826" y="1729"/>
                    <a:pt x="33573" y="1764"/>
                    <a:pt x="33325" y="1836"/>
                  </a:cubicBezTo>
                  <a:cubicBezTo>
                    <a:pt x="27968" y="3409"/>
                    <a:pt x="24286" y="7651"/>
                    <a:pt x="21090" y="11575"/>
                  </a:cubicBezTo>
                  <a:cubicBezTo>
                    <a:pt x="19313" y="12495"/>
                    <a:pt x="17597" y="13472"/>
                    <a:pt x="15956" y="14456"/>
                  </a:cubicBezTo>
                  <a:cubicBezTo>
                    <a:pt x="10915" y="17477"/>
                    <a:pt x="5053" y="21594"/>
                    <a:pt x="3577" y="26860"/>
                  </a:cubicBezTo>
                  <a:cubicBezTo>
                    <a:pt x="3376" y="27580"/>
                    <a:pt x="3833" y="28441"/>
                    <a:pt x="4774" y="28609"/>
                  </a:cubicBezTo>
                  <a:cubicBezTo>
                    <a:pt x="4861" y="28624"/>
                    <a:pt x="4953" y="28628"/>
                    <a:pt x="5042" y="28640"/>
                  </a:cubicBezTo>
                  <a:cubicBezTo>
                    <a:pt x="3733" y="30133"/>
                    <a:pt x="2445" y="31629"/>
                    <a:pt x="1168" y="33126"/>
                  </a:cubicBezTo>
                  <a:cubicBezTo>
                    <a:pt x="0" y="34490"/>
                    <a:pt x="1320" y="36059"/>
                    <a:pt x="2937" y="36459"/>
                  </a:cubicBezTo>
                  <a:cubicBezTo>
                    <a:pt x="2625" y="37339"/>
                    <a:pt x="2429" y="38247"/>
                    <a:pt x="2373" y="39191"/>
                  </a:cubicBezTo>
                  <a:cubicBezTo>
                    <a:pt x="2329" y="39955"/>
                    <a:pt x="2933" y="40904"/>
                    <a:pt x="3789" y="41236"/>
                  </a:cubicBezTo>
                  <a:cubicBezTo>
                    <a:pt x="4061" y="41340"/>
                    <a:pt x="4342" y="41436"/>
                    <a:pt x="4621" y="41520"/>
                  </a:cubicBezTo>
                  <a:cubicBezTo>
                    <a:pt x="2949" y="44141"/>
                    <a:pt x="1600" y="46878"/>
                    <a:pt x="848" y="49826"/>
                  </a:cubicBezTo>
                  <a:cubicBezTo>
                    <a:pt x="484" y="51263"/>
                    <a:pt x="1876" y="52795"/>
                    <a:pt x="3544" y="52795"/>
                  </a:cubicBezTo>
                  <a:cubicBezTo>
                    <a:pt x="3813" y="52795"/>
                    <a:pt x="4089" y="52755"/>
                    <a:pt x="4366" y="52668"/>
                  </a:cubicBezTo>
                  <a:lnTo>
                    <a:pt x="4366" y="52668"/>
                  </a:lnTo>
                  <a:cubicBezTo>
                    <a:pt x="2809" y="55332"/>
                    <a:pt x="1720" y="58105"/>
                    <a:pt x="1568" y="60982"/>
                  </a:cubicBezTo>
                  <a:cubicBezTo>
                    <a:pt x="1496" y="62334"/>
                    <a:pt x="3016" y="63318"/>
                    <a:pt x="4497" y="63318"/>
                  </a:cubicBezTo>
                  <a:cubicBezTo>
                    <a:pt x="5182" y="63318"/>
                    <a:pt x="5858" y="63107"/>
                    <a:pt x="6370" y="62630"/>
                  </a:cubicBezTo>
                  <a:cubicBezTo>
                    <a:pt x="7862" y="61229"/>
                    <a:pt x="9330" y="59809"/>
                    <a:pt x="10791" y="58381"/>
                  </a:cubicBezTo>
                  <a:cubicBezTo>
                    <a:pt x="10867" y="59585"/>
                    <a:pt x="12395" y="60505"/>
                    <a:pt x="13856" y="60505"/>
                  </a:cubicBezTo>
                  <a:cubicBezTo>
                    <a:pt x="14344" y="60505"/>
                    <a:pt x="14824" y="60406"/>
                    <a:pt x="15241" y="60173"/>
                  </a:cubicBezTo>
                  <a:lnTo>
                    <a:pt x="15241" y="60173"/>
                  </a:lnTo>
                  <a:cubicBezTo>
                    <a:pt x="14912" y="60926"/>
                    <a:pt x="14604" y="61682"/>
                    <a:pt x="14332" y="62459"/>
                  </a:cubicBezTo>
                  <a:cubicBezTo>
                    <a:pt x="13856" y="63827"/>
                    <a:pt x="15272" y="65527"/>
                    <a:pt x="17001" y="65527"/>
                  </a:cubicBezTo>
                  <a:cubicBezTo>
                    <a:pt x="17281" y="65527"/>
                    <a:pt x="17573" y="65483"/>
                    <a:pt x="17861" y="65383"/>
                  </a:cubicBezTo>
                  <a:cubicBezTo>
                    <a:pt x="21290" y="64215"/>
                    <a:pt x="24371" y="62654"/>
                    <a:pt x="27228" y="60858"/>
                  </a:cubicBezTo>
                  <a:lnTo>
                    <a:pt x="27228" y="60858"/>
                  </a:lnTo>
                  <a:cubicBezTo>
                    <a:pt x="27076" y="61590"/>
                    <a:pt x="26960" y="62334"/>
                    <a:pt x="26919" y="63090"/>
                  </a:cubicBezTo>
                  <a:cubicBezTo>
                    <a:pt x="26847" y="64455"/>
                    <a:pt x="28296" y="65427"/>
                    <a:pt x="29820" y="65495"/>
                  </a:cubicBezTo>
                  <a:lnTo>
                    <a:pt x="29893" y="65495"/>
                  </a:lnTo>
                  <a:cubicBezTo>
                    <a:pt x="30513" y="66884"/>
                    <a:pt x="31729" y="68028"/>
                    <a:pt x="33778" y="68612"/>
                  </a:cubicBezTo>
                  <a:cubicBezTo>
                    <a:pt x="34958" y="68948"/>
                    <a:pt x="36158" y="69096"/>
                    <a:pt x="37355" y="69096"/>
                  </a:cubicBezTo>
                  <a:cubicBezTo>
                    <a:pt x="41888" y="69096"/>
                    <a:pt x="46441" y="66952"/>
                    <a:pt x="50262" y="64627"/>
                  </a:cubicBezTo>
                  <a:cubicBezTo>
                    <a:pt x="51059" y="64315"/>
                    <a:pt x="51822" y="63938"/>
                    <a:pt x="52543" y="63506"/>
                  </a:cubicBezTo>
                  <a:lnTo>
                    <a:pt x="52543" y="63506"/>
                  </a:lnTo>
                  <a:cubicBezTo>
                    <a:pt x="52419" y="64287"/>
                    <a:pt x="52339" y="65087"/>
                    <a:pt x="52311" y="65903"/>
                  </a:cubicBezTo>
                  <a:cubicBezTo>
                    <a:pt x="52271" y="67120"/>
                    <a:pt x="53479" y="68160"/>
                    <a:pt x="54871" y="68328"/>
                  </a:cubicBezTo>
                  <a:cubicBezTo>
                    <a:pt x="55900" y="69912"/>
                    <a:pt x="57833" y="71168"/>
                    <a:pt x="59977" y="71168"/>
                  </a:cubicBezTo>
                  <a:cubicBezTo>
                    <a:pt x="60169" y="71168"/>
                    <a:pt x="60365" y="71157"/>
                    <a:pt x="60561" y="71137"/>
                  </a:cubicBezTo>
                  <a:cubicBezTo>
                    <a:pt x="64062" y="70760"/>
                    <a:pt x="66615" y="68263"/>
                    <a:pt x="68712" y="66123"/>
                  </a:cubicBezTo>
                  <a:cubicBezTo>
                    <a:pt x="72237" y="62526"/>
                    <a:pt x="75282" y="58629"/>
                    <a:pt x="77870" y="54536"/>
                  </a:cubicBezTo>
                  <a:cubicBezTo>
                    <a:pt x="81003" y="49582"/>
                    <a:pt x="83964" y="44525"/>
                    <a:pt x="86285" y="39268"/>
                  </a:cubicBezTo>
                  <a:cubicBezTo>
                    <a:pt x="87789" y="35867"/>
                    <a:pt x="90190" y="30217"/>
                    <a:pt x="86388" y="27232"/>
                  </a:cubicBezTo>
                  <a:cubicBezTo>
                    <a:pt x="85184" y="26288"/>
                    <a:pt x="83904" y="25900"/>
                    <a:pt x="82615" y="25900"/>
                  </a:cubicBezTo>
                  <a:cubicBezTo>
                    <a:pt x="81579" y="25900"/>
                    <a:pt x="80539" y="26151"/>
                    <a:pt x="79539" y="26568"/>
                  </a:cubicBezTo>
                  <a:cubicBezTo>
                    <a:pt x="80971" y="24576"/>
                    <a:pt x="82451" y="22611"/>
                    <a:pt x="84048" y="20722"/>
                  </a:cubicBezTo>
                  <a:cubicBezTo>
                    <a:pt x="85533" y="18962"/>
                    <a:pt x="83504" y="17185"/>
                    <a:pt x="81419" y="17185"/>
                  </a:cubicBezTo>
                  <a:cubicBezTo>
                    <a:pt x="80743" y="17185"/>
                    <a:pt x="80063" y="17374"/>
                    <a:pt x="79495" y="17806"/>
                  </a:cubicBezTo>
                  <a:cubicBezTo>
                    <a:pt x="78102" y="18870"/>
                    <a:pt x="76818" y="19990"/>
                    <a:pt x="75602" y="21150"/>
                  </a:cubicBezTo>
                  <a:cubicBezTo>
                    <a:pt x="75057" y="20338"/>
                    <a:pt x="74061" y="19946"/>
                    <a:pt x="72948" y="19946"/>
                  </a:cubicBezTo>
                  <a:cubicBezTo>
                    <a:pt x="72732" y="19946"/>
                    <a:pt x="72512" y="19961"/>
                    <a:pt x="72292" y="19990"/>
                  </a:cubicBezTo>
                  <a:cubicBezTo>
                    <a:pt x="72213" y="20002"/>
                    <a:pt x="72132" y="20018"/>
                    <a:pt x="72052" y="20030"/>
                  </a:cubicBezTo>
                  <a:cubicBezTo>
                    <a:pt x="72252" y="19346"/>
                    <a:pt x="72364" y="18654"/>
                    <a:pt x="72348" y="17957"/>
                  </a:cubicBezTo>
                  <a:cubicBezTo>
                    <a:pt x="72292" y="15797"/>
                    <a:pt x="70576" y="14421"/>
                    <a:pt x="68416" y="13852"/>
                  </a:cubicBezTo>
                  <a:cubicBezTo>
                    <a:pt x="68023" y="13400"/>
                    <a:pt x="67447" y="13080"/>
                    <a:pt x="66735" y="13008"/>
                  </a:cubicBezTo>
                  <a:cubicBezTo>
                    <a:pt x="67147" y="11043"/>
                    <a:pt x="66675" y="9079"/>
                    <a:pt x="64738" y="7267"/>
                  </a:cubicBezTo>
                  <a:cubicBezTo>
                    <a:pt x="63678" y="6270"/>
                    <a:pt x="62385" y="5742"/>
                    <a:pt x="60974" y="5553"/>
                  </a:cubicBezTo>
                  <a:cubicBezTo>
                    <a:pt x="60561" y="3749"/>
                    <a:pt x="59312" y="2177"/>
                    <a:pt x="56773" y="1169"/>
                  </a:cubicBezTo>
                  <a:cubicBezTo>
                    <a:pt x="54708" y="353"/>
                    <a:pt x="52479" y="0"/>
                    <a:pt x="50186" y="0"/>
                  </a:cubicBezTo>
                  <a:close/>
                </a:path>
              </a:pathLst>
            </a:custGeom>
            <a:solidFill>
              <a:srgbClr val="FFFFFF">
                <a:alpha val="8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2748611" y="1192720"/>
              <a:ext cx="3311049" cy="2747418"/>
            </a:xfrm>
            <a:custGeom>
              <a:avLst/>
              <a:gdLst/>
              <a:ahLst/>
              <a:cxnLst/>
              <a:rect l="l" t="t" r="r" b="b"/>
              <a:pathLst>
                <a:path w="110793" h="91933" extrusionOk="0">
                  <a:moveTo>
                    <a:pt x="50743" y="6275"/>
                  </a:moveTo>
                  <a:cubicBezTo>
                    <a:pt x="53200" y="6275"/>
                    <a:pt x="56857" y="7419"/>
                    <a:pt x="59430" y="8276"/>
                  </a:cubicBezTo>
                  <a:cubicBezTo>
                    <a:pt x="59393" y="8455"/>
                    <a:pt x="59374" y="8636"/>
                    <a:pt x="59374" y="8815"/>
                  </a:cubicBezTo>
                  <a:cubicBezTo>
                    <a:pt x="57073" y="8172"/>
                    <a:pt x="54732" y="7731"/>
                    <a:pt x="52420" y="7679"/>
                  </a:cubicBezTo>
                  <a:cubicBezTo>
                    <a:pt x="52191" y="7535"/>
                    <a:pt x="51975" y="7387"/>
                    <a:pt x="51744" y="7243"/>
                  </a:cubicBezTo>
                  <a:cubicBezTo>
                    <a:pt x="51131" y="6867"/>
                    <a:pt x="50503" y="6708"/>
                    <a:pt x="49899" y="6708"/>
                  </a:cubicBezTo>
                  <a:cubicBezTo>
                    <a:pt x="49727" y="6708"/>
                    <a:pt x="49555" y="6719"/>
                    <a:pt x="49387" y="6743"/>
                  </a:cubicBezTo>
                  <a:cubicBezTo>
                    <a:pt x="49259" y="6667"/>
                    <a:pt x="49139" y="6623"/>
                    <a:pt x="49022" y="6623"/>
                  </a:cubicBezTo>
                  <a:cubicBezTo>
                    <a:pt x="48943" y="6623"/>
                    <a:pt x="48867" y="6647"/>
                    <a:pt x="48795" y="6691"/>
                  </a:cubicBezTo>
                  <a:cubicBezTo>
                    <a:pt x="49263" y="6395"/>
                    <a:pt x="49940" y="6275"/>
                    <a:pt x="50743" y="6275"/>
                  </a:cubicBezTo>
                  <a:close/>
                  <a:moveTo>
                    <a:pt x="80740" y="16318"/>
                  </a:moveTo>
                  <a:lnTo>
                    <a:pt x="80740" y="16318"/>
                  </a:lnTo>
                  <a:cubicBezTo>
                    <a:pt x="84017" y="17727"/>
                    <a:pt x="87121" y="19182"/>
                    <a:pt x="90214" y="20887"/>
                  </a:cubicBezTo>
                  <a:cubicBezTo>
                    <a:pt x="92648" y="22231"/>
                    <a:pt x="95072" y="23584"/>
                    <a:pt x="97381" y="25064"/>
                  </a:cubicBezTo>
                  <a:cubicBezTo>
                    <a:pt x="95116" y="23708"/>
                    <a:pt x="92687" y="22528"/>
                    <a:pt x="90386" y="21443"/>
                  </a:cubicBezTo>
                  <a:cubicBezTo>
                    <a:pt x="87382" y="20027"/>
                    <a:pt x="84293" y="18730"/>
                    <a:pt x="81188" y="17466"/>
                  </a:cubicBezTo>
                  <a:cubicBezTo>
                    <a:pt x="81068" y="17066"/>
                    <a:pt x="80916" y="16686"/>
                    <a:pt x="80740" y="16318"/>
                  </a:cubicBezTo>
                  <a:close/>
                  <a:moveTo>
                    <a:pt x="83589" y="25417"/>
                  </a:moveTo>
                  <a:lnTo>
                    <a:pt x="83589" y="25417"/>
                  </a:lnTo>
                  <a:cubicBezTo>
                    <a:pt x="86362" y="26565"/>
                    <a:pt x="89878" y="27965"/>
                    <a:pt x="92883" y="29734"/>
                  </a:cubicBezTo>
                  <a:cubicBezTo>
                    <a:pt x="91459" y="29509"/>
                    <a:pt x="90022" y="29221"/>
                    <a:pt x="88591" y="28874"/>
                  </a:cubicBezTo>
                  <a:cubicBezTo>
                    <a:pt x="88399" y="28802"/>
                    <a:pt x="88202" y="28726"/>
                    <a:pt x="88006" y="28650"/>
                  </a:cubicBezTo>
                  <a:cubicBezTo>
                    <a:pt x="86554" y="27553"/>
                    <a:pt x="85081" y="26477"/>
                    <a:pt x="83589" y="25417"/>
                  </a:cubicBezTo>
                  <a:close/>
                  <a:moveTo>
                    <a:pt x="20022" y="28573"/>
                  </a:moveTo>
                  <a:cubicBezTo>
                    <a:pt x="21687" y="28573"/>
                    <a:pt x="23488" y="29394"/>
                    <a:pt x="25108" y="30374"/>
                  </a:cubicBezTo>
                  <a:cubicBezTo>
                    <a:pt x="25688" y="31262"/>
                    <a:pt x="26332" y="32135"/>
                    <a:pt x="27017" y="32979"/>
                  </a:cubicBezTo>
                  <a:cubicBezTo>
                    <a:pt x="26949" y="32942"/>
                    <a:pt x="26873" y="32899"/>
                    <a:pt x="26801" y="32859"/>
                  </a:cubicBezTo>
                  <a:cubicBezTo>
                    <a:pt x="24384" y="31514"/>
                    <a:pt x="21199" y="30130"/>
                    <a:pt x="17918" y="29322"/>
                  </a:cubicBezTo>
                  <a:cubicBezTo>
                    <a:pt x="18086" y="29073"/>
                    <a:pt x="18338" y="28885"/>
                    <a:pt x="18683" y="28774"/>
                  </a:cubicBezTo>
                  <a:cubicBezTo>
                    <a:pt x="19115" y="28634"/>
                    <a:pt x="19562" y="28573"/>
                    <a:pt x="20022" y="28573"/>
                  </a:cubicBezTo>
                  <a:close/>
                  <a:moveTo>
                    <a:pt x="20775" y="36552"/>
                  </a:moveTo>
                  <a:cubicBezTo>
                    <a:pt x="21299" y="36800"/>
                    <a:pt x="21799" y="37048"/>
                    <a:pt x="22263" y="37288"/>
                  </a:cubicBezTo>
                  <a:cubicBezTo>
                    <a:pt x="22183" y="37572"/>
                    <a:pt x="22119" y="37856"/>
                    <a:pt x="22063" y="38140"/>
                  </a:cubicBezTo>
                  <a:cubicBezTo>
                    <a:pt x="21603" y="37604"/>
                    <a:pt x="21175" y="37076"/>
                    <a:pt x="20775" y="36552"/>
                  </a:cubicBezTo>
                  <a:close/>
                  <a:moveTo>
                    <a:pt x="29277" y="41930"/>
                  </a:moveTo>
                  <a:lnTo>
                    <a:pt x="29277" y="41930"/>
                  </a:lnTo>
                  <a:cubicBezTo>
                    <a:pt x="30378" y="42705"/>
                    <a:pt x="31414" y="43542"/>
                    <a:pt x="32386" y="44430"/>
                  </a:cubicBezTo>
                  <a:cubicBezTo>
                    <a:pt x="31710" y="44526"/>
                    <a:pt x="31070" y="44766"/>
                    <a:pt x="30526" y="45106"/>
                  </a:cubicBezTo>
                  <a:cubicBezTo>
                    <a:pt x="29946" y="44066"/>
                    <a:pt x="29505" y="43001"/>
                    <a:pt x="29277" y="41930"/>
                  </a:cubicBezTo>
                  <a:close/>
                  <a:moveTo>
                    <a:pt x="11292" y="34587"/>
                  </a:moveTo>
                  <a:cubicBezTo>
                    <a:pt x="12905" y="38401"/>
                    <a:pt x="16042" y="42149"/>
                    <a:pt x="18174" y="44350"/>
                  </a:cubicBezTo>
                  <a:cubicBezTo>
                    <a:pt x="18270" y="44450"/>
                    <a:pt x="18374" y="44554"/>
                    <a:pt x="18474" y="44658"/>
                  </a:cubicBezTo>
                  <a:cubicBezTo>
                    <a:pt x="17710" y="44942"/>
                    <a:pt x="17078" y="45466"/>
                    <a:pt x="16733" y="46166"/>
                  </a:cubicBezTo>
                  <a:cubicBezTo>
                    <a:pt x="16077" y="45618"/>
                    <a:pt x="15337" y="45387"/>
                    <a:pt x="14621" y="45387"/>
                  </a:cubicBezTo>
                  <a:cubicBezTo>
                    <a:pt x="12788" y="45387"/>
                    <a:pt x="11112" y="46911"/>
                    <a:pt x="11361" y="48635"/>
                  </a:cubicBezTo>
                  <a:cubicBezTo>
                    <a:pt x="9872" y="45282"/>
                    <a:pt x="9040" y="41753"/>
                    <a:pt x="9195" y="38072"/>
                  </a:cubicBezTo>
                  <a:cubicBezTo>
                    <a:pt x="9280" y="36111"/>
                    <a:pt x="10088" y="35051"/>
                    <a:pt x="11292" y="34587"/>
                  </a:cubicBezTo>
                  <a:close/>
                  <a:moveTo>
                    <a:pt x="71694" y="42469"/>
                  </a:moveTo>
                  <a:lnTo>
                    <a:pt x="71694" y="42469"/>
                  </a:lnTo>
                  <a:cubicBezTo>
                    <a:pt x="72497" y="42633"/>
                    <a:pt x="73310" y="42781"/>
                    <a:pt x="74122" y="42918"/>
                  </a:cubicBezTo>
                  <a:cubicBezTo>
                    <a:pt x="77167" y="44783"/>
                    <a:pt x="80104" y="46766"/>
                    <a:pt x="82957" y="48859"/>
                  </a:cubicBezTo>
                  <a:cubicBezTo>
                    <a:pt x="82728" y="48831"/>
                    <a:pt x="82497" y="48807"/>
                    <a:pt x="82272" y="48775"/>
                  </a:cubicBezTo>
                  <a:cubicBezTo>
                    <a:pt x="81516" y="48679"/>
                    <a:pt x="80760" y="48555"/>
                    <a:pt x="80008" y="48427"/>
                  </a:cubicBezTo>
                  <a:cubicBezTo>
                    <a:pt x="78911" y="47831"/>
                    <a:pt x="77823" y="47223"/>
                    <a:pt x="76739" y="46611"/>
                  </a:cubicBezTo>
                  <a:cubicBezTo>
                    <a:pt x="75075" y="45219"/>
                    <a:pt x="73394" y="43834"/>
                    <a:pt x="71694" y="42469"/>
                  </a:cubicBezTo>
                  <a:close/>
                  <a:moveTo>
                    <a:pt x="98873" y="50120"/>
                  </a:moveTo>
                  <a:cubicBezTo>
                    <a:pt x="99269" y="51124"/>
                    <a:pt x="99529" y="52140"/>
                    <a:pt x="99617" y="53156"/>
                  </a:cubicBezTo>
                  <a:cubicBezTo>
                    <a:pt x="99053" y="52153"/>
                    <a:pt x="98397" y="51164"/>
                    <a:pt x="97673" y="50192"/>
                  </a:cubicBezTo>
                  <a:lnTo>
                    <a:pt x="97673" y="50192"/>
                  </a:lnTo>
                  <a:cubicBezTo>
                    <a:pt x="97780" y="50199"/>
                    <a:pt x="97889" y="50203"/>
                    <a:pt x="97996" y="50203"/>
                  </a:cubicBezTo>
                  <a:cubicBezTo>
                    <a:pt x="98297" y="50203"/>
                    <a:pt x="98589" y="50175"/>
                    <a:pt x="98873" y="50120"/>
                  </a:cubicBezTo>
                  <a:close/>
                  <a:moveTo>
                    <a:pt x="40269" y="55789"/>
                  </a:moveTo>
                  <a:cubicBezTo>
                    <a:pt x="41144" y="56349"/>
                    <a:pt x="42025" y="56906"/>
                    <a:pt x="42906" y="57466"/>
                  </a:cubicBezTo>
                  <a:cubicBezTo>
                    <a:pt x="43946" y="58962"/>
                    <a:pt x="44994" y="60439"/>
                    <a:pt x="46074" y="61859"/>
                  </a:cubicBezTo>
                  <a:cubicBezTo>
                    <a:pt x="44001" y="59867"/>
                    <a:pt x="41981" y="57830"/>
                    <a:pt x="39957" y="55797"/>
                  </a:cubicBezTo>
                  <a:cubicBezTo>
                    <a:pt x="40060" y="55797"/>
                    <a:pt x="40164" y="55793"/>
                    <a:pt x="40269" y="55789"/>
                  </a:cubicBezTo>
                  <a:close/>
                  <a:moveTo>
                    <a:pt x="57753" y="48007"/>
                  </a:moveTo>
                  <a:lnTo>
                    <a:pt x="57753" y="48007"/>
                  </a:lnTo>
                  <a:cubicBezTo>
                    <a:pt x="59162" y="48567"/>
                    <a:pt x="60602" y="49111"/>
                    <a:pt x="62054" y="49640"/>
                  </a:cubicBezTo>
                  <a:cubicBezTo>
                    <a:pt x="66556" y="52604"/>
                    <a:pt x="71165" y="55429"/>
                    <a:pt x="75699" y="58046"/>
                  </a:cubicBezTo>
                  <a:cubicBezTo>
                    <a:pt x="76783" y="58670"/>
                    <a:pt x="78611" y="59623"/>
                    <a:pt x="80784" y="60587"/>
                  </a:cubicBezTo>
                  <a:cubicBezTo>
                    <a:pt x="82449" y="62083"/>
                    <a:pt x="84265" y="63804"/>
                    <a:pt x="85125" y="65744"/>
                  </a:cubicBezTo>
                  <a:cubicBezTo>
                    <a:pt x="83757" y="65556"/>
                    <a:pt x="82416" y="65168"/>
                    <a:pt x="81100" y="64672"/>
                  </a:cubicBezTo>
                  <a:cubicBezTo>
                    <a:pt x="74370" y="60947"/>
                    <a:pt x="68156" y="56474"/>
                    <a:pt x="61879" y="52076"/>
                  </a:cubicBezTo>
                  <a:cubicBezTo>
                    <a:pt x="60594" y="50676"/>
                    <a:pt x="59206" y="49324"/>
                    <a:pt x="57753" y="48007"/>
                  </a:cubicBezTo>
                  <a:close/>
                  <a:moveTo>
                    <a:pt x="58690" y="67497"/>
                  </a:moveTo>
                  <a:cubicBezTo>
                    <a:pt x="62311" y="69802"/>
                    <a:pt x="65919" y="72114"/>
                    <a:pt x="69505" y="74455"/>
                  </a:cubicBezTo>
                  <a:cubicBezTo>
                    <a:pt x="69521" y="74479"/>
                    <a:pt x="69533" y="74503"/>
                    <a:pt x="69548" y="74527"/>
                  </a:cubicBezTo>
                  <a:cubicBezTo>
                    <a:pt x="68076" y="73630"/>
                    <a:pt x="66648" y="72775"/>
                    <a:pt x="65284" y="72010"/>
                  </a:cubicBezTo>
                  <a:cubicBezTo>
                    <a:pt x="63587" y="71062"/>
                    <a:pt x="61827" y="70193"/>
                    <a:pt x="60038" y="69353"/>
                  </a:cubicBezTo>
                  <a:cubicBezTo>
                    <a:pt x="59594" y="68721"/>
                    <a:pt x="59142" y="68101"/>
                    <a:pt x="58690" y="67497"/>
                  </a:cubicBezTo>
                  <a:close/>
                  <a:moveTo>
                    <a:pt x="30729" y="77800"/>
                  </a:moveTo>
                  <a:cubicBezTo>
                    <a:pt x="34134" y="80208"/>
                    <a:pt x="37656" y="82513"/>
                    <a:pt x="41240" y="84742"/>
                  </a:cubicBezTo>
                  <a:cubicBezTo>
                    <a:pt x="37235" y="83349"/>
                    <a:pt x="33743" y="80681"/>
                    <a:pt x="30729" y="77800"/>
                  </a:cubicBezTo>
                  <a:close/>
                  <a:moveTo>
                    <a:pt x="50300" y="1"/>
                  </a:moveTo>
                  <a:cubicBezTo>
                    <a:pt x="47687" y="1"/>
                    <a:pt x="45246" y="557"/>
                    <a:pt x="43441" y="2138"/>
                  </a:cubicBezTo>
                  <a:cubicBezTo>
                    <a:pt x="40832" y="4418"/>
                    <a:pt x="41004" y="6967"/>
                    <a:pt x="42425" y="9319"/>
                  </a:cubicBezTo>
                  <a:cubicBezTo>
                    <a:pt x="39384" y="7820"/>
                    <a:pt x="36391" y="6263"/>
                    <a:pt x="33506" y="4590"/>
                  </a:cubicBezTo>
                  <a:cubicBezTo>
                    <a:pt x="32866" y="4218"/>
                    <a:pt x="32222" y="4058"/>
                    <a:pt x="31614" y="4058"/>
                  </a:cubicBezTo>
                  <a:cubicBezTo>
                    <a:pt x="28862" y="4058"/>
                    <a:pt x="26849" y="7367"/>
                    <a:pt x="29065" y="9364"/>
                  </a:cubicBezTo>
                  <a:cubicBezTo>
                    <a:pt x="30686" y="10824"/>
                    <a:pt x="32394" y="12172"/>
                    <a:pt x="34162" y="13445"/>
                  </a:cubicBezTo>
                  <a:cubicBezTo>
                    <a:pt x="32682" y="14130"/>
                    <a:pt x="32122" y="15482"/>
                    <a:pt x="32394" y="16918"/>
                  </a:cubicBezTo>
                  <a:cubicBezTo>
                    <a:pt x="32410" y="17002"/>
                    <a:pt x="32439" y="17082"/>
                    <a:pt x="32454" y="17166"/>
                  </a:cubicBezTo>
                  <a:cubicBezTo>
                    <a:pt x="31482" y="16970"/>
                    <a:pt x="30498" y="16854"/>
                    <a:pt x="29510" y="16854"/>
                  </a:cubicBezTo>
                  <a:cubicBezTo>
                    <a:pt x="29438" y="16854"/>
                    <a:pt x="29366" y="16854"/>
                    <a:pt x="29294" y="16858"/>
                  </a:cubicBezTo>
                  <a:cubicBezTo>
                    <a:pt x="25996" y="16914"/>
                    <a:pt x="23900" y="18715"/>
                    <a:pt x="23032" y="20975"/>
                  </a:cubicBezTo>
                  <a:cubicBezTo>
                    <a:pt x="22347" y="21391"/>
                    <a:pt x="21855" y="21995"/>
                    <a:pt x="21747" y="22736"/>
                  </a:cubicBezTo>
                  <a:cubicBezTo>
                    <a:pt x="21095" y="22643"/>
                    <a:pt x="20443" y="22595"/>
                    <a:pt x="19795" y="22591"/>
                  </a:cubicBezTo>
                  <a:cubicBezTo>
                    <a:pt x="17458" y="22591"/>
                    <a:pt x="15154" y="23244"/>
                    <a:pt x="12988" y="24833"/>
                  </a:cubicBezTo>
                  <a:cubicBezTo>
                    <a:pt x="11472" y="25945"/>
                    <a:pt x="10668" y="27297"/>
                    <a:pt x="10380" y="28781"/>
                  </a:cubicBezTo>
                  <a:cubicBezTo>
                    <a:pt x="7627" y="29210"/>
                    <a:pt x="5226" y="30518"/>
                    <a:pt x="3690" y="33182"/>
                  </a:cubicBezTo>
                  <a:cubicBezTo>
                    <a:pt x="0" y="39588"/>
                    <a:pt x="2541" y="47491"/>
                    <a:pt x="6759" y="54305"/>
                  </a:cubicBezTo>
                  <a:cubicBezTo>
                    <a:pt x="5222" y="54873"/>
                    <a:pt x="4118" y="56369"/>
                    <a:pt x="4711" y="57758"/>
                  </a:cubicBezTo>
                  <a:cubicBezTo>
                    <a:pt x="7111" y="63375"/>
                    <a:pt x="13573" y="67237"/>
                    <a:pt x="19562" y="70585"/>
                  </a:cubicBezTo>
                  <a:cubicBezTo>
                    <a:pt x="20967" y="72446"/>
                    <a:pt x="22456" y="74247"/>
                    <a:pt x="23952" y="75963"/>
                  </a:cubicBezTo>
                  <a:cubicBezTo>
                    <a:pt x="28561" y="81249"/>
                    <a:pt x="34843" y="87395"/>
                    <a:pt x="42877" y="88943"/>
                  </a:cubicBezTo>
                  <a:cubicBezTo>
                    <a:pt x="43045" y="88975"/>
                    <a:pt x="43221" y="88991"/>
                    <a:pt x="43397" y="88991"/>
                  </a:cubicBezTo>
                  <a:cubicBezTo>
                    <a:pt x="44354" y="88991"/>
                    <a:pt x="45322" y="88518"/>
                    <a:pt x="45538" y="87687"/>
                  </a:cubicBezTo>
                  <a:cubicBezTo>
                    <a:pt x="45562" y="87595"/>
                    <a:pt x="45570" y="87499"/>
                    <a:pt x="45589" y="87406"/>
                  </a:cubicBezTo>
                  <a:cubicBezTo>
                    <a:pt x="47862" y="88775"/>
                    <a:pt x="50143" y="90127"/>
                    <a:pt x="52428" y="91464"/>
                  </a:cubicBezTo>
                  <a:cubicBezTo>
                    <a:pt x="52980" y="91792"/>
                    <a:pt x="53556" y="91932"/>
                    <a:pt x="54117" y="91932"/>
                  </a:cubicBezTo>
                  <a:cubicBezTo>
                    <a:pt x="55657" y="91932"/>
                    <a:pt x="57065" y="90856"/>
                    <a:pt x="57513" y="89611"/>
                  </a:cubicBezTo>
                  <a:cubicBezTo>
                    <a:pt x="58854" y="89940"/>
                    <a:pt x="60242" y="90147"/>
                    <a:pt x="61679" y="90204"/>
                  </a:cubicBezTo>
                  <a:cubicBezTo>
                    <a:pt x="61718" y="90204"/>
                    <a:pt x="61759" y="90208"/>
                    <a:pt x="61799" y="90208"/>
                  </a:cubicBezTo>
                  <a:cubicBezTo>
                    <a:pt x="62939" y="90208"/>
                    <a:pt x="64307" y="89587"/>
                    <a:pt x="64795" y="88723"/>
                  </a:cubicBezTo>
                  <a:cubicBezTo>
                    <a:pt x="64959" y="88435"/>
                    <a:pt x="65099" y="88143"/>
                    <a:pt x="65232" y="87846"/>
                  </a:cubicBezTo>
                  <a:cubicBezTo>
                    <a:pt x="69225" y="89599"/>
                    <a:pt x="73402" y="91015"/>
                    <a:pt x="77895" y="91800"/>
                  </a:cubicBezTo>
                  <a:cubicBezTo>
                    <a:pt x="78135" y="91844"/>
                    <a:pt x="78375" y="91864"/>
                    <a:pt x="78615" y="91864"/>
                  </a:cubicBezTo>
                  <a:cubicBezTo>
                    <a:pt x="80928" y="91864"/>
                    <a:pt x="83093" y="90007"/>
                    <a:pt x="82233" y="88115"/>
                  </a:cubicBezTo>
                  <a:lnTo>
                    <a:pt x="82233" y="88115"/>
                  </a:lnTo>
                  <a:cubicBezTo>
                    <a:pt x="86297" y="89748"/>
                    <a:pt x="90527" y="90887"/>
                    <a:pt x="94912" y="91048"/>
                  </a:cubicBezTo>
                  <a:cubicBezTo>
                    <a:pt x="94960" y="91048"/>
                    <a:pt x="95008" y="91052"/>
                    <a:pt x="95056" y="91052"/>
                  </a:cubicBezTo>
                  <a:cubicBezTo>
                    <a:pt x="97985" y="91052"/>
                    <a:pt x="99697" y="87678"/>
                    <a:pt x="97425" y="86014"/>
                  </a:cubicBezTo>
                  <a:cubicBezTo>
                    <a:pt x="95289" y="84450"/>
                    <a:pt x="93123" y="82909"/>
                    <a:pt x="90947" y="81381"/>
                  </a:cubicBezTo>
                  <a:cubicBezTo>
                    <a:pt x="93392" y="81273"/>
                    <a:pt x="95080" y="78456"/>
                    <a:pt x="93684" y="76716"/>
                  </a:cubicBezTo>
                  <a:lnTo>
                    <a:pt x="93684" y="76716"/>
                  </a:lnTo>
                  <a:cubicBezTo>
                    <a:pt x="94824" y="77059"/>
                    <a:pt x="95980" y="77379"/>
                    <a:pt x="97165" y="77667"/>
                  </a:cubicBezTo>
                  <a:cubicBezTo>
                    <a:pt x="97444" y="77732"/>
                    <a:pt x="97732" y="77763"/>
                    <a:pt x="98020" y="77763"/>
                  </a:cubicBezTo>
                  <a:cubicBezTo>
                    <a:pt x="100249" y="77763"/>
                    <a:pt x="102582" y="75896"/>
                    <a:pt x="101626" y="73966"/>
                  </a:cubicBezTo>
                  <a:cubicBezTo>
                    <a:pt x="99845" y="70374"/>
                    <a:pt x="97464" y="67148"/>
                    <a:pt x="94720" y="64151"/>
                  </a:cubicBezTo>
                  <a:lnTo>
                    <a:pt x="94720" y="64151"/>
                  </a:lnTo>
                  <a:cubicBezTo>
                    <a:pt x="95841" y="64312"/>
                    <a:pt x="96973" y="64432"/>
                    <a:pt x="98129" y="64476"/>
                  </a:cubicBezTo>
                  <a:lnTo>
                    <a:pt x="98277" y="64476"/>
                  </a:lnTo>
                  <a:cubicBezTo>
                    <a:pt x="100277" y="64476"/>
                    <a:pt x="101694" y="62995"/>
                    <a:pt x="101794" y="61435"/>
                  </a:cubicBezTo>
                  <a:cubicBezTo>
                    <a:pt x="101798" y="61407"/>
                    <a:pt x="101794" y="61383"/>
                    <a:pt x="101798" y="61359"/>
                  </a:cubicBezTo>
                  <a:cubicBezTo>
                    <a:pt x="103911" y="60707"/>
                    <a:pt x="105659" y="59434"/>
                    <a:pt x="106548" y="57285"/>
                  </a:cubicBezTo>
                  <a:cubicBezTo>
                    <a:pt x="109000" y="51364"/>
                    <a:pt x="104955" y="45071"/>
                    <a:pt x="100469" y="40009"/>
                  </a:cubicBezTo>
                  <a:cubicBezTo>
                    <a:pt x="99994" y="39173"/>
                    <a:pt x="99422" y="38373"/>
                    <a:pt x="98761" y="37612"/>
                  </a:cubicBezTo>
                  <a:lnTo>
                    <a:pt x="98761" y="37612"/>
                  </a:lnTo>
                  <a:cubicBezTo>
                    <a:pt x="99954" y="37744"/>
                    <a:pt x="101174" y="37828"/>
                    <a:pt x="102419" y="37856"/>
                  </a:cubicBezTo>
                  <a:cubicBezTo>
                    <a:pt x="102450" y="37856"/>
                    <a:pt x="102478" y="37860"/>
                    <a:pt x="102510" y="37860"/>
                  </a:cubicBezTo>
                  <a:cubicBezTo>
                    <a:pt x="104327" y="37860"/>
                    <a:pt x="105863" y="36608"/>
                    <a:pt x="106119" y="35175"/>
                  </a:cubicBezTo>
                  <a:cubicBezTo>
                    <a:pt x="108752" y="33999"/>
                    <a:pt x="110792" y="31699"/>
                    <a:pt x="110400" y="29210"/>
                  </a:cubicBezTo>
                  <a:cubicBezTo>
                    <a:pt x="109824" y="25540"/>
                    <a:pt x="106020" y="22864"/>
                    <a:pt x="102755" y="20667"/>
                  </a:cubicBezTo>
                  <a:cubicBezTo>
                    <a:pt x="97269" y="16970"/>
                    <a:pt x="91327" y="13781"/>
                    <a:pt x="85081" y="11068"/>
                  </a:cubicBezTo>
                  <a:cubicBezTo>
                    <a:pt x="77523" y="7783"/>
                    <a:pt x="69817" y="4678"/>
                    <a:pt x="61794" y="2246"/>
                  </a:cubicBezTo>
                  <a:cubicBezTo>
                    <a:pt x="58666" y="1293"/>
                    <a:pt x="54280" y="1"/>
                    <a:pt x="50300" y="1"/>
                  </a:cubicBezTo>
                  <a:close/>
                </a:path>
              </a:pathLst>
            </a:custGeom>
            <a:solidFill>
              <a:srgbClr val="FFFFFF">
                <a:alpha val="8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2856338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mp; TEXT 3">
  <p:cSld name="TITLE &amp; TEXT 3">
    <p:bg>
      <p:bgPr>
        <a:blipFill>
          <a:blip r:embed="rId2">
            <a:alphaModFix/>
          </a:blip>
          <a:stretch>
            <a:fillRect/>
          </a:stretch>
        </a:blipFill>
        <a:effectLst/>
      </p:bgPr>
    </p:bg>
    <p:spTree>
      <p:nvGrpSpPr>
        <p:cNvPr id="1" name="Shape 64"/>
        <p:cNvGrpSpPr/>
        <p:nvPr/>
      </p:nvGrpSpPr>
      <p:grpSpPr>
        <a:xfrm>
          <a:off x="0" y="0"/>
          <a:ext cx="0" cy="0"/>
          <a:chOff x="0" y="0"/>
          <a:chExt cx="0" cy="0"/>
        </a:xfrm>
      </p:grpSpPr>
      <p:sp>
        <p:nvSpPr>
          <p:cNvPr id="65" name="Google Shape;65;p11"/>
          <p:cNvSpPr txBox="1">
            <a:spLocks noGrp="1"/>
          </p:cNvSpPr>
          <p:nvPr>
            <p:ph type="title"/>
          </p:nvPr>
        </p:nvSpPr>
        <p:spPr>
          <a:xfrm flipH="1">
            <a:off x="5215749" y="2316333"/>
            <a:ext cx="5750800" cy="1570800"/>
          </a:xfrm>
          <a:prstGeom prst="rect">
            <a:avLst/>
          </a:prstGeom>
          <a:noFill/>
          <a:ln>
            <a:noFill/>
          </a:ln>
        </p:spPr>
        <p:txBody>
          <a:bodyPr spcFirstLastPara="1" wrap="square" lIns="0" tIns="0" rIns="0" bIns="0" anchor="b" anchorCtr="0">
            <a:noAutofit/>
          </a:bodyPr>
          <a:lstStyle>
            <a:lvl1pPr lvl="0" algn="r" rtl="0">
              <a:spcBef>
                <a:spcPts val="0"/>
              </a:spcBef>
              <a:spcAft>
                <a:spcPts val="0"/>
              </a:spcAft>
              <a:buClr>
                <a:srgbClr val="FFC39F"/>
              </a:buClr>
              <a:buSzPts val="3300"/>
              <a:buNone/>
              <a:defRPr i="0">
                <a:solidFill>
                  <a:srgbClr val="C9DAF8"/>
                </a:solidFill>
              </a:defRPr>
            </a:lvl1pPr>
            <a:lvl2pPr lvl="1" algn="r" rtl="0">
              <a:spcBef>
                <a:spcPts val="0"/>
              </a:spcBef>
              <a:spcAft>
                <a:spcPts val="0"/>
              </a:spcAft>
              <a:buClr>
                <a:srgbClr val="FFC39F"/>
              </a:buClr>
              <a:buSzPts val="2500"/>
              <a:buNone/>
              <a:defRPr sz="3333">
                <a:solidFill>
                  <a:srgbClr val="FFC39F"/>
                </a:solidFill>
              </a:defRPr>
            </a:lvl2pPr>
            <a:lvl3pPr lvl="2" algn="r" rtl="0">
              <a:spcBef>
                <a:spcPts val="0"/>
              </a:spcBef>
              <a:spcAft>
                <a:spcPts val="0"/>
              </a:spcAft>
              <a:buClr>
                <a:srgbClr val="FFC39F"/>
              </a:buClr>
              <a:buSzPts val="2500"/>
              <a:buNone/>
              <a:defRPr sz="3333">
                <a:solidFill>
                  <a:srgbClr val="FFC39F"/>
                </a:solidFill>
              </a:defRPr>
            </a:lvl3pPr>
            <a:lvl4pPr lvl="3" algn="r" rtl="0">
              <a:spcBef>
                <a:spcPts val="0"/>
              </a:spcBef>
              <a:spcAft>
                <a:spcPts val="0"/>
              </a:spcAft>
              <a:buClr>
                <a:srgbClr val="FFC39F"/>
              </a:buClr>
              <a:buSzPts val="2500"/>
              <a:buNone/>
              <a:defRPr sz="3333">
                <a:solidFill>
                  <a:srgbClr val="FFC39F"/>
                </a:solidFill>
              </a:defRPr>
            </a:lvl4pPr>
            <a:lvl5pPr lvl="4" algn="r" rtl="0">
              <a:spcBef>
                <a:spcPts val="0"/>
              </a:spcBef>
              <a:spcAft>
                <a:spcPts val="0"/>
              </a:spcAft>
              <a:buClr>
                <a:srgbClr val="FFC39F"/>
              </a:buClr>
              <a:buSzPts val="2500"/>
              <a:buNone/>
              <a:defRPr sz="3333">
                <a:solidFill>
                  <a:srgbClr val="FFC39F"/>
                </a:solidFill>
              </a:defRPr>
            </a:lvl5pPr>
            <a:lvl6pPr lvl="5" algn="r" rtl="0">
              <a:spcBef>
                <a:spcPts val="0"/>
              </a:spcBef>
              <a:spcAft>
                <a:spcPts val="0"/>
              </a:spcAft>
              <a:buClr>
                <a:srgbClr val="FFC39F"/>
              </a:buClr>
              <a:buSzPts val="2500"/>
              <a:buNone/>
              <a:defRPr sz="3333">
                <a:solidFill>
                  <a:srgbClr val="FFC39F"/>
                </a:solidFill>
              </a:defRPr>
            </a:lvl6pPr>
            <a:lvl7pPr lvl="6" algn="r" rtl="0">
              <a:spcBef>
                <a:spcPts val="0"/>
              </a:spcBef>
              <a:spcAft>
                <a:spcPts val="0"/>
              </a:spcAft>
              <a:buClr>
                <a:srgbClr val="FFC39F"/>
              </a:buClr>
              <a:buSzPts val="2500"/>
              <a:buNone/>
              <a:defRPr sz="3333">
                <a:solidFill>
                  <a:srgbClr val="FFC39F"/>
                </a:solidFill>
              </a:defRPr>
            </a:lvl7pPr>
            <a:lvl8pPr lvl="7" algn="r" rtl="0">
              <a:spcBef>
                <a:spcPts val="0"/>
              </a:spcBef>
              <a:spcAft>
                <a:spcPts val="0"/>
              </a:spcAft>
              <a:buClr>
                <a:srgbClr val="FFC39F"/>
              </a:buClr>
              <a:buSzPts val="2500"/>
              <a:buNone/>
              <a:defRPr sz="3333">
                <a:solidFill>
                  <a:srgbClr val="FFC39F"/>
                </a:solidFill>
              </a:defRPr>
            </a:lvl8pPr>
            <a:lvl9pPr lvl="8" algn="r" rtl="0">
              <a:spcBef>
                <a:spcPts val="0"/>
              </a:spcBef>
              <a:spcAft>
                <a:spcPts val="0"/>
              </a:spcAft>
              <a:buClr>
                <a:srgbClr val="FFC39F"/>
              </a:buClr>
              <a:buSzPts val="2500"/>
              <a:buNone/>
              <a:defRPr sz="3333">
                <a:solidFill>
                  <a:srgbClr val="FFC39F"/>
                </a:solidFill>
              </a:defRPr>
            </a:lvl9pPr>
          </a:lstStyle>
          <a:p>
            <a:r>
              <a:rPr lang="es-ES"/>
              <a:t>Haga clic para modificar el estilo de título del patrón</a:t>
            </a:r>
            <a:endParaRPr/>
          </a:p>
        </p:txBody>
      </p:sp>
      <p:sp>
        <p:nvSpPr>
          <p:cNvPr id="66" name="Google Shape;66;p11"/>
          <p:cNvSpPr txBox="1">
            <a:spLocks noGrp="1"/>
          </p:cNvSpPr>
          <p:nvPr>
            <p:ph type="subTitle" idx="1"/>
          </p:nvPr>
        </p:nvSpPr>
        <p:spPr>
          <a:xfrm flipH="1">
            <a:off x="7232544" y="3998067"/>
            <a:ext cx="3734000" cy="913200"/>
          </a:xfrm>
          <a:prstGeom prst="rect">
            <a:avLst/>
          </a:prstGeom>
        </p:spPr>
        <p:txBody>
          <a:bodyPr spcFirstLastPara="1" wrap="square" lIns="0" tIns="0" rIns="0" bIns="0" anchor="t" anchorCtr="0">
            <a:noAutofit/>
          </a:bodyPr>
          <a:lstStyle>
            <a:lvl1pPr lvl="0" algn="r" rtl="0">
              <a:spcBef>
                <a:spcPts val="0"/>
              </a:spcBef>
              <a:spcAft>
                <a:spcPts val="0"/>
              </a:spcAft>
              <a:buNone/>
              <a:defRPr>
                <a:solidFill>
                  <a:srgbClr val="F3F3F3"/>
                </a:solidFill>
              </a:defRPr>
            </a:lvl1pPr>
            <a:lvl2pPr lvl="1" algn="r" rtl="0">
              <a:spcBef>
                <a:spcPts val="0"/>
              </a:spcBef>
              <a:spcAft>
                <a:spcPts val="0"/>
              </a:spcAft>
              <a:buNone/>
              <a:defRPr>
                <a:solidFill>
                  <a:srgbClr val="F3F3F3"/>
                </a:solidFill>
              </a:defRPr>
            </a:lvl2pPr>
            <a:lvl3pPr lvl="2" algn="r" rtl="0">
              <a:spcBef>
                <a:spcPts val="0"/>
              </a:spcBef>
              <a:spcAft>
                <a:spcPts val="0"/>
              </a:spcAft>
              <a:buNone/>
              <a:defRPr>
                <a:solidFill>
                  <a:srgbClr val="F3F3F3"/>
                </a:solidFill>
              </a:defRPr>
            </a:lvl3pPr>
            <a:lvl4pPr lvl="3" algn="r" rtl="0">
              <a:spcBef>
                <a:spcPts val="0"/>
              </a:spcBef>
              <a:spcAft>
                <a:spcPts val="0"/>
              </a:spcAft>
              <a:buNone/>
              <a:defRPr>
                <a:solidFill>
                  <a:srgbClr val="F3F3F3"/>
                </a:solidFill>
              </a:defRPr>
            </a:lvl4pPr>
            <a:lvl5pPr lvl="4" algn="r" rtl="0">
              <a:spcBef>
                <a:spcPts val="0"/>
              </a:spcBef>
              <a:spcAft>
                <a:spcPts val="0"/>
              </a:spcAft>
              <a:buNone/>
              <a:defRPr>
                <a:solidFill>
                  <a:srgbClr val="F3F3F3"/>
                </a:solidFill>
              </a:defRPr>
            </a:lvl5pPr>
            <a:lvl6pPr lvl="5" algn="r" rtl="0">
              <a:spcBef>
                <a:spcPts val="0"/>
              </a:spcBef>
              <a:spcAft>
                <a:spcPts val="0"/>
              </a:spcAft>
              <a:buNone/>
              <a:defRPr>
                <a:solidFill>
                  <a:srgbClr val="F3F3F3"/>
                </a:solidFill>
              </a:defRPr>
            </a:lvl6pPr>
            <a:lvl7pPr lvl="6" algn="r" rtl="0">
              <a:spcBef>
                <a:spcPts val="0"/>
              </a:spcBef>
              <a:spcAft>
                <a:spcPts val="0"/>
              </a:spcAft>
              <a:buNone/>
              <a:defRPr>
                <a:solidFill>
                  <a:srgbClr val="F3F3F3"/>
                </a:solidFill>
              </a:defRPr>
            </a:lvl7pPr>
            <a:lvl8pPr lvl="7" algn="r" rtl="0">
              <a:spcBef>
                <a:spcPts val="0"/>
              </a:spcBef>
              <a:spcAft>
                <a:spcPts val="0"/>
              </a:spcAft>
              <a:buNone/>
              <a:defRPr>
                <a:solidFill>
                  <a:srgbClr val="F3F3F3"/>
                </a:solidFill>
              </a:defRPr>
            </a:lvl8pPr>
            <a:lvl9pPr lvl="8" algn="r" rtl="0">
              <a:spcBef>
                <a:spcPts val="0"/>
              </a:spcBef>
              <a:spcAft>
                <a:spcPts val="0"/>
              </a:spcAft>
              <a:buNone/>
              <a:defRPr>
                <a:solidFill>
                  <a:srgbClr val="F3F3F3"/>
                </a:solidFill>
              </a:defRPr>
            </a:lvl9pPr>
          </a:lstStyle>
          <a:p>
            <a:r>
              <a:rPr lang="es-ES"/>
              <a:t>Haga clic para modificar el estilo de subtítulo del patrón</a:t>
            </a:r>
            <a:endParaRPr/>
          </a:p>
        </p:txBody>
      </p:sp>
    </p:spTree>
    <p:extLst>
      <p:ext uri="{BB962C8B-B14F-4D97-AF65-F5344CB8AC3E}">
        <p14:creationId xmlns:p14="http://schemas.microsoft.com/office/powerpoint/2010/main" val="12971942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IG TITLE">
  <p:cSld name="BIG TITLE">
    <p:bg>
      <p:bgPr>
        <a:blipFill>
          <a:blip r:embed="rId2">
            <a:alphaModFix/>
          </a:blip>
          <a:stretch>
            <a:fillRect/>
          </a:stretch>
        </a:blipFill>
        <a:effectLst/>
      </p:bgPr>
    </p:bg>
    <p:spTree>
      <p:nvGrpSpPr>
        <p:cNvPr id="1" name="Shape 67"/>
        <p:cNvGrpSpPr/>
        <p:nvPr/>
      </p:nvGrpSpPr>
      <p:grpSpPr>
        <a:xfrm>
          <a:off x="0" y="0"/>
          <a:ext cx="0" cy="0"/>
          <a:chOff x="0" y="0"/>
          <a:chExt cx="0" cy="0"/>
        </a:xfrm>
      </p:grpSpPr>
      <p:sp>
        <p:nvSpPr>
          <p:cNvPr id="68" name="Google Shape;68;p12"/>
          <p:cNvSpPr txBox="1">
            <a:spLocks noGrp="1"/>
          </p:cNvSpPr>
          <p:nvPr>
            <p:ph type="title"/>
          </p:nvPr>
        </p:nvSpPr>
        <p:spPr>
          <a:xfrm>
            <a:off x="1215879" y="1244167"/>
            <a:ext cx="3568400" cy="4369600"/>
          </a:xfrm>
          <a:prstGeom prst="rect">
            <a:avLst/>
          </a:prstGeom>
        </p:spPr>
        <p:txBody>
          <a:bodyPr spcFirstLastPara="1" wrap="square" lIns="0" tIns="0" rIns="0" bIns="0" anchor="ctr" anchorCtr="0">
            <a:noAutofit/>
          </a:bodyPr>
          <a:lstStyle>
            <a:lvl1pPr lvl="0" rtl="0">
              <a:spcBef>
                <a:spcPts val="0"/>
              </a:spcBef>
              <a:spcAft>
                <a:spcPts val="0"/>
              </a:spcAft>
              <a:buNone/>
              <a:defRPr sz="6400"/>
            </a:lvl1pPr>
            <a:lvl2pPr lvl="1" rtl="0">
              <a:spcBef>
                <a:spcPts val="0"/>
              </a:spcBef>
              <a:spcAft>
                <a:spcPts val="0"/>
              </a:spcAft>
              <a:buNone/>
              <a:defRPr sz="6400"/>
            </a:lvl2pPr>
            <a:lvl3pPr lvl="2" rtl="0">
              <a:spcBef>
                <a:spcPts val="0"/>
              </a:spcBef>
              <a:spcAft>
                <a:spcPts val="0"/>
              </a:spcAft>
              <a:buNone/>
              <a:defRPr sz="6400"/>
            </a:lvl3pPr>
            <a:lvl4pPr lvl="3" rtl="0">
              <a:spcBef>
                <a:spcPts val="0"/>
              </a:spcBef>
              <a:spcAft>
                <a:spcPts val="0"/>
              </a:spcAft>
              <a:buNone/>
              <a:defRPr sz="6400"/>
            </a:lvl4pPr>
            <a:lvl5pPr lvl="4" rtl="0">
              <a:spcBef>
                <a:spcPts val="0"/>
              </a:spcBef>
              <a:spcAft>
                <a:spcPts val="0"/>
              </a:spcAft>
              <a:buNone/>
              <a:defRPr sz="6400"/>
            </a:lvl5pPr>
            <a:lvl6pPr lvl="5" rtl="0">
              <a:spcBef>
                <a:spcPts val="0"/>
              </a:spcBef>
              <a:spcAft>
                <a:spcPts val="0"/>
              </a:spcAft>
              <a:buNone/>
              <a:defRPr sz="6400"/>
            </a:lvl6pPr>
            <a:lvl7pPr lvl="6" rtl="0">
              <a:spcBef>
                <a:spcPts val="0"/>
              </a:spcBef>
              <a:spcAft>
                <a:spcPts val="0"/>
              </a:spcAft>
              <a:buNone/>
              <a:defRPr sz="6400"/>
            </a:lvl7pPr>
            <a:lvl8pPr lvl="7" rtl="0">
              <a:spcBef>
                <a:spcPts val="0"/>
              </a:spcBef>
              <a:spcAft>
                <a:spcPts val="0"/>
              </a:spcAft>
              <a:buNone/>
              <a:defRPr sz="6400"/>
            </a:lvl8pPr>
            <a:lvl9pPr lvl="8" rtl="0">
              <a:spcBef>
                <a:spcPts val="0"/>
              </a:spcBef>
              <a:spcAft>
                <a:spcPts val="0"/>
              </a:spcAft>
              <a:buNone/>
              <a:defRPr sz="6400"/>
            </a:lvl9pPr>
          </a:lstStyle>
          <a:p>
            <a:r>
              <a:rPr lang="es-ES"/>
              <a:t>Haga clic para modificar el estilo de título del patrón</a:t>
            </a:r>
            <a:endParaRPr/>
          </a:p>
        </p:txBody>
      </p:sp>
    </p:spTree>
    <p:extLst>
      <p:ext uri="{BB962C8B-B14F-4D97-AF65-F5344CB8AC3E}">
        <p14:creationId xmlns:p14="http://schemas.microsoft.com/office/powerpoint/2010/main" val="19272056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IG TITLE 1">
  <p:cSld name="BIG TITLE 1">
    <p:bg>
      <p:bgPr>
        <a:blipFill>
          <a:blip r:embed="rId2">
            <a:alphaModFix/>
          </a:blip>
          <a:stretch>
            <a:fillRect/>
          </a:stretch>
        </a:blipFill>
        <a:effectLst/>
      </p:bgPr>
    </p:bg>
    <p:spTree>
      <p:nvGrpSpPr>
        <p:cNvPr id="1" name="Shape 69"/>
        <p:cNvGrpSpPr/>
        <p:nvPr/>
      </p:nvGrpSpPr>
      <p:grpSpPr>
        <a:xfrm>
          <a:off x="0" y="0"/>
          <a:ext cx="0" cy="0"/>
          <a:chOff x="0" y="0"/>
          <a:chExt cx="0" cy="0"/>
        </a:xfrm>
      </p:grpSpPr>
      <p:sp>
        <p:nvSpPr>
          <p:cNvPr id="70" name="Google Shape;70;p13"/>
          <p:cNvSpPr txBox="1">
            <a:spLocks noGrp="1"/>
          </p:cNvSpPr>
          <p:nvPr>
            <p:ph type="title"/>
          </p:nvPr>
        </p:nvSpPr>
        <p:spPr>
          <a:xfrm>
            <a:off x="1592200" y="2238800"/>
            <a:ext cx="9007600" cy="2380400"/>
          </a:xfrm>
          <a:prstGeom prst="rect">
            <a:avLst/>
          </a:prstGeom>
        </p:spPr>
        <p:txBody>
          <a:bodyPr spcFirstLastPara="1" wrap="square" lIns="0" tIns="0" rIns="0" bIns="0" anchor="ctr" anchorCtr="0">
            <a:noAutofit/>
          </a:bodyPr>
          <a:lstStyle>
            <a:lvl1pPr lvl="0" algn="ctr" rtl="0">
              <a:spcBef>
                <a:spcPts val="0"/>
              </a:spcBef>
              <a:spcAft>
                <a:spcPts val="0"/>
              </a:spcAft>
              <a:buNone/>
              <a:defRPr sz="8000">
                <a:solidFill>
                  <a:srgbClr val="DD7E6B"/>
                </a:solidFill>
              </a:defRPr>
            </a:lvl1pPr>
            <a:lvl2pPr lvl="1" algn="ctr" rtl="0">
              <a:spcBef>
                <a:spcPts val="0"/>
              </a:spcBef>
              <a:spcAft>
                <a:spcPts val="0"/>
              </a:spcAft>
              <a:buNone/>
              <a:defRPr sz="8000">
                <a:solidFill>
                  <a:srgbClr val="DD7E6B"/>
                </a:solidFill>
              </a:defRPr>
            </a:lvl2pPr>
            <a:lvl3pPr lvl="2" algn="ctr" rtl="0">
              <a:spcBef>
                <a:spcPts val="0"/>
              </a:spcBef>
              <a:spcAft>
                <a:spcPts val="0"/>
              </a:spcAft>
              <a:buNone/>
              <a:defRPr sz="8000">
                <a:solidFill>
                  <a:srgbClr val="DD7E6B"/>
                </a:solidFill>
              </a:defRPr>
            </a:lvl3pPr>
            <a:lvl4pPr lvl="3" algn="ctr" rtl="0">
              <a:spcBef>
                <a:spcPts val="0"/>
              </a:spcBef>
              <a:spcAft>
                <a:spcPts val="0"/>
              </a:spcAft>
              <a:buNone/>
              <a:defRPr sz="8000">
                <a:solidFill>
                  <a:srgbClr val="DD7E6B"/>
                </a:solidFill>
              </a:defRPr>
            </a:lvl4pPr>
            <a:lvl5pPr lvl="4" algn="ctr" rtl="0">
              <a:spcBef>
                <a:spcPts val="0"/>
              </a:spcBef>
              <a:spcAft>
                <a:spcPts val="0"/>
              </a:spcAft>
              <a:buNone/>
              <a:defRPr sz="8000">
                <a:solidFill>
                  <a:srgbClr val="DD7E6B"/>
                </a:solidFill>
              </a:defRPr>
            </a:lvl5pPr>
            <a:lvl6pPr lvl="5" algn="ctr" rtl="0">
              <a:spcBef>
                <a:spcPts val="0"/>
              </a:spcBef>
              <a:spcAft>
                <a:spcPts val="0"/>
              </a:spcAft>
              <a:buNone/>
              <a:defRPr sz="8000">
                <a:solidFill>
                  <a:srgbClr val="DD7E6B"/>
                </a:solidFill>
              </a:defRPr>
            </a:lvl6pPr>
            <a:lvl7pPr lvl="6" algn="ctr" rtl="0">
              <a:spcBef>
                <a:spcPts val="0"/>
              </a:spcBef>
              <a:spcAft>
                <a:spcPts val="0"/>
              </a:spcAft>
              <a:buNone/>
              <a:defRPr sz="8000">
                <a:solidFill>
                  <a:srgbClr val="DD7E6B"/>
                </a:solidFill>
              </a:defRPr>
            </a:lvl7pPr>
            <a:lvl8pPr lvl="7" algn="ctr" rtl="0">
              <a:spcBef>
                <a:spcPts val="0"/>
              </a:spcBef>
              <a:spcAft>
                <a:spcPts val="0"/>
              </a:spcAft>
              <a:buNone/>
              <a:defRPr sz="8000">
                <a:solidFill>
                  <a:srgbClr val="DD7E6B"/>
                </a:solidFill>
              </a:defRPr>
            </a:lvl8pPr>
            <a:lvl9pPr lvl="8" algn="ctr" rtl="0">
              <a:spcBef>
                <a:spcPts val="0"/>
              </a:spcBef>
              <a:spcAft>
                <a:spcPts val="0"/>
              </a:spcAft>
              <a:buNone/>
              <a:defRPr sz="8000">
                <a:solidFill>
                  <a:srgbClr val="DD7E6B"/>
                </a:solidFill>
              </a:defRPr>
            </a:lvl9pPr>
          </a:lstStyle>
          <a:p>
            <a:r>
              <a:rPr lang="es-ES"/>
              <a:t>Haga clic para modificar el estilo de título del patrón</a:t>
            </a:r>
            <a:endParaRPr/>
          </a:p>
        </p:txBody>
      </p:sp>
      <p:sp>
        <p:nvSpPr>
          <p:cNvPr id="71" name="Google Shape;71;p13"/>
          <p:cNvSpPr/>
          <p:nvPr/>
        </p:nvSpPr>
        <p:spPr>
          <a:xfrm rot="10800000" flipH="1">
            <a:off x="3101750" y="1161694"/>
            <a:ext cx="5988367" cy="4725372"/>
          </a:xfrm>
          <a:custGeom>
            <a:avLst/>
            <a:gdLst/>
            <a:ahLst/>
            <a:cxnLst/>
            <a:rect l="l" t="t" r="r" b="b"/>
            <a:pathLst>
              <a:path w="90191" h="71169" extrusionOk="0">
                <a:moveTo>
                  <a:pt x="51262" y="4765"/>
                </a:moveTo>
                <a:cubicBezTo>
                  <a:pt x="51543" y="4765"/>
                  <a:pt x="51822" y="4770"/>
                  <a:pt x="52107" y="4781"/>
                </a:cubicBezTo>
                <a:cubicBezTo>
                  <a:pt x="53975" y="4833"/>
                  <a:pt x="54987" y="5361"/>
                  <a:pt x="55432" y="6154"/>
                </a:cubicBezTo>
                <a:cubicBezTo>
                  <a:pt x="51794" y="7210"/>
                  <a:pt x="48217" y="9267"/>
                  <a:pt x="46121" y="10663"/>
                </a:cubicBezTo>
                <a:cubicBezTo>
                  <a:pt x="46025" y="10731"/>
                  <a:pt x="45925" y="10799"/>
                  <a:pt x="45825" y="10863"/>
                </a:cubicBezTo>
                <a:cubicBezTo>
                  <a:pt x="45553" y="10363"/>
                  <a:pt x="45052" y="9947"/>
                  <a:pt x="44389" y="9719"/>
                </a:cubicBezTo>
                <a:cubicBezTo>
                  <a:pt x="46153" y="8262"/>
                  <a:pt x="44493" y="6181"/>
                  <a:pt x="42360" y="6181"/>
                </a:cubicBezTo>
                <a:cubicBezTo>
                  <a:pt x="42252" y="6181"/>
                  <a:pt x="42140" y="6190"/>
                  <a:pt x="42032" y="6198"/>
                </a:cubicBezTo>
                <a:cubicBezTo>
                  <a:pt x="44973" y="5302"/>
                  <a:pt x="48058" y="4765"/>
                  <a:pt x="51262" y="4765"/>
                </a:cubicBezTo>
                <a:close/>
                <a:moveTo>
                  <a:pt x="53559" y="12371"/>
                </a:moveTo>
                <a:lnTo>
                  <a:pt x="53559" y="12371"/>
                </a:lnTo>
                <a:cubicBezTo>
                  <a:pt x="53323" y="12716"/>
                  <a:pt x="53087" y="13044"/>
                  <a:pt x="52859" y="13348"/>
                </a:cubicBezTo>
                <a:cubicBezTo>
                  <a:pt x="52583" y="13296"/>
                  <a:pt x="52315" y="13252"/>
                  <a:pt x="52038" y="13216"/>
                </a:cubicBezTo>
                <a:cubicBezTo>
                  <a:pt x="52551" y="12916"/>
                  <a:pt x="53059" y="12632"/>
                  <a:pt x="53559" y="12371"/>
                </a:cubicBezTo>
                <a:close/>
                <a:moveTo>
                  <a:pt x="60457" y="10499"/>
                </a:moveTo>
                <a:cubicBezTo>
                  <a:pt x="60693" y="10607"/>
                  <a:pt x="60869" y="10772"/>
                  <a:pt x="60978" y="10999"/>
                </a:cubicBezTo>
                <a:cubicBezTo>
                  <a:pt x="61593" y="12308"/>
                  <a:pt x="60645" y="13856"/>
                  <a:pt x="59453" y="15213"/>
                </a:cubicBezTo>
                <a:cubicBezTo>
                  <a:pt x="58601" y="15592"/>
                  <a:pt x="57772" y="16017"/>
                  <a:pt x="56965" y="16465"/>
                </a:cubicBezTo>
                <a:cubicBezTo>
                  <a:pt x="57004" y="16417"/>
                  <a:pt x="57044" y="16369"/>
                  <a:pt x="57080" y="16325"/>
                </a:cubicBezTo>
                <a:cubicBezTo>
                  <a:pt x="58365" y="14737"/>
                  <a:pt x="59685" y="12648"/>
                  <a:pt x="60457" y="10499"/>
                </a:cubicBezTo>
                <a:close/>
                <a:moveTo>
                  <a:pt x="48430" y="17945"/>
                </a:moveTo>
                <a:lnTo>
                  <a:pt x="48430" y="17945"/>
                </a:lnTo>
                <a:cubicBezTo>
                  <a:pt x="47685" y="18670"/>
                  <a:pt x="46889" y="19346"/>
                  <a:pt x="46041" y="19985"/>
                </a:cubicBezTo>
                <a:cubicBezTo>
                  <a:pt x="45949" y="19542"/>
                  <a:pt x="45721" y="19121"/>
                  <a:pt x="45397" y="18766"/>
                </a:cubicBezTo>
                <a:cubicBezTo>
                  <a:pt x="46389" y="18382"/>
                  <a:pt x="47405" y="18098"/>
                  <a:pt x="48430" y="17945"/>
                </a:cubicBezTo>
                <a:close/>
                <a:moveTo>
                  <a:pt x="14204" y="18897"/>
                </a:moveTo>
                <a:lnTo>
                  <a:pt x="14204" y="18897"/>
                </a:lnTo>
                <a:cubicBezTo>
                  <a:pt x="11908" y="21130"/>
                  <a:pt x="9710" y="23439"/>
                  <a:pt x="7582" y="25787"/>
                </a:cubicBezTo>
                <a:cubicBezTo>
                  <a:pt x="8911" y="23163"/>
                  <a:pt x="11455" y="20874"/>
                  <a:pt x="14204" y="18897"/>
                </a:cubicBezTo>
                <a:close/>
                <a:moveTo>
                  <a:pt x="35198" y="24947"/>
                </a:moveTo>
                <a:cubicBezTo>
                  <a:pt x="35198" y="25015"/>
                  <a:pt x="35202" y="25084"/>
                  <a:pt x="35206" y="25152"/>
                </a:cubicBezTo>
                <a:cubicBezTo>
                  <a:pt x="34670" y="25728"/>
                  <a:pt x="34138" y="26304"/>
                  <a:pt x="33606" y="26880"/>
                </a:cubicBezTo>
                <a:cubicBezTo>
                  <a:pt x="32177" y="27564"/>
                  <a:pt x="30768" y="28253"/>
                  <a:pt x="29412" y="28960"/>
                </a:cubicBezTo>
                <a:cubicBezTo>
                  <a:pt x="31313" y="27600"/>
                  <a:pt x="33257" y="26275"/>
                  <a:pt x="35198" y="24947"/>
                </a:cubicBezTo>
                <a:close/>
                <a:moveTo>
                  <a:pt x="82050" y="30753"/>
                </a:moveTo>
                <a:cubicBezTo>
                  <a:pt x="83182" y="32002"/>
                  <a:pt x="81618" y="35483"/>
                  <a:pt x="80535" y="37715"/>
                </a:cubicBezTo>
                <a:cubicBezTo>
                  <a:pt x="80363" y="37691"/>
                  <a:pt x="80191" y="37683"/>
                  <a:pt x="80015" y="37679"/>
                </a:cubicBezTo>
                <a:cubicBezTo>
                  <a:pt x="80631" y="36171"/>
                  <a:pt x="81051" y="34635"/>
                  <a:pt x="81103" y="33122"/>
                </a:cubicBezTo>
                <a:cubicBezTo>
                  <a:pt x="81243" y="32969"/>
                  <a:pt x="81383" y="32829"/>
                  <a:pt x="81519" y="32677"/>
                </a:cubicBezTo>
                <a:cubicBezTo>
                  <a:pt x="81984" y="32162"/>
                  <a:pt x="82100" y="31625"/>
                  <a:pt x="81995" y="31133"/>
                </a:cubicBezTo>
                <a:cubicBezTo>
                  <a:pt x="82113" y="30996"/>
                  <a:pt x="82150" y="30866"/>
                  <a:pt x="82050" y="30753"/>
                </a:cubicBezTo>
                <a:close/>
                <a:moveTo>
                  <a:pt x="24039" y="37231"/>
                </a:moveTo>
                <a:lnTo>
                  <a:pt x="24039" y="37231"/>
                </a:lnTo>
                <a:cubicBezTo>
                  <a:pt x="21838" y="39604"/>
                  <a:pt x="19629" y="41972"/>
                  <a:pt x="17396" y="44321"/>
                </a:cubicBezTo>
                <a:cubicBezTo>
                  <a:pt x="17372" y="44333"/>
                  <a:pt x="17353" y="44341"/>
                  <a:pt x="17329" y="44353"/>
                </a:cubicBezTo>
                <a:lnTo>
                  <a:pt x="17329" y="44353"/>
                </a:lnTo>
                <a:cubicBezTo>
                  <a:pt x="18181" y="43385"/>
                  <a:pt x="19001" y="42448"/>
                  <a:pt x="19730" y="41552"/>
                </a:cubicBezTo>
                <a:cubicBezTo>
                  <a:pt x="20634" y="40444"/>
                  <a:pt x="21462" y="39287"/>
                  <a:pt x="22262" y="38116"/>
                </a:cubicBezTo>
                <a:cubicBezTo>
                  <a:pt x="22866" y="37823"/>
                  <a:pt x="23459" y="37527"/>
                  <a:pt x="24039" y="37231"/>
                </a:cubicBezTo>
                <a:close/>
                <a:moveTo>
                  <a:pt x="47909" y="45757"/>
                </a:moveTo>
                <a:lnTo>
                  <a:pt x="47909" y="45757"/>
                </a:lnTo>
                <a:cubicBezTo>
                  <a:pt x="47757" y="46286"/>
                  <a:pt x="47613" y="46818"/>
                  <a:pt x="47486" y="47350"/>
                </a:cubicBezTo>
                <a:cubicBezTo>
                  <a:pt x="45705" y="49346"/>
                  <a:pt x="43813" y="51271"/>
                  <a:pt x="41816" y="53144"/>
                </a:cubicBezTo>
                <a:cubicBezTo>
                  <a:pt x="41844" y="52991"/>
                  <a:pt x="41868" y="52843"/>
                  <a:pt x="41896" y="52695"/>
                </a:cubicBezTo>
                <a:cubicBezTo>
                  <a:pt x="41988" y="52195"/>
                  <a:pt x="42108" y="51703"/>
                  <a:pt x="42228" y="51207"/>
                </a:cubicBezTo>
                <a:cubicBezTo>
                  <a:pt x="42801" y="50491"/>
                  <a:pt x="43377" y="49778"/>
                  <a:pt x="43961" y="49067"/>
                </a:cubicBezTo>
                <a:cubicBezTo>
                  <a:pt x="45292" y="47974"/>
                  <a:pt x="46609" y="46873"/>
                  <a:pt x="47909" y="45757"/>
                </a:cubicBezTo>
                <a:close/>
                <a:moveTo>
                  <a:pt x="42628" y="36615"/>
                </a:moveTo>
                <a:lnTo>
                  <a:pt x="42628" y="36615"/>
                </a:lnTo>
                <a:cubicBezTo>
                  <a:pt x="42092" y="37539"/>
                  <a:pt x="41576" y="38483"/>
                  <a:pt x="41072" y="39440"/>
                </a:cubicBezTo>
                <a:cubicBezTo>
                  <a:pt x="38243" y="42389"/>
                  <a:pt x="35550" y="45409"/>
                  <a:pt x="33054" y="48386"/>
                </a:cubicBezTo>
                <a:cubicBezTo>
                  <a:pt x="32457" y="49094"/>
                  <a:pt x="31549" y="50295"/>
                  <a:pt x="30624" y="51719"/>
                </a:cubicBezTo>
                <a:cubicBezTo>
                  <a:pt x="29200" y="52808"/>
                  <a:pt x="27560" y="53999"/>
                  <a:pt x="25708" y="54564"/>
                </a:cubicBezTo>
                <a:cubicBezTo>
                  <a:pt x="25887" y="53667"/>
                  <a:pt x="26260" y="52788"/>
                  <a:pt x="26727" y="51927"/>
                </a:cubicBezTo>
                <a:cubicBezTo>
                  <a:pt x="30284" y="47514"/>
                  <a:pt x="34550" y="43436"/>
                  <a:pt x="38747" y="39324"/>
                </a:cubicBezTo>
                <a:cubicBezTo>
                  <a:pt x="40083" y="38479"/>
                  <a:pt x="41372" y="37571"/>
                  <a:pt x="42628" y="36615"/>
                </a:cubicBezTo>
                <a:close/>
                <a:moveTo>
                  <a:pt x="64182" y="53560"/>
                </a:moveTo>
                <a:lnTo>
                  <a:pt x="64182" y="53560"/>
                </a:lnTo>
                <a:cubicBezTo>
                  <a:pt x="63086" y="55377"/>
                  <a:pt x="61750" y="57681"/>
                  <a:pt x="60065" y="59650"/>
                </a:cubicBezTo>
                <a:cubicBezTo>
                  <a:pt x="60278" y="58717"/>
                  <a:pt x="60553" y="57777"/>
                  <a:pt x="60885" y="56836"/>
                </a:cubicBezTo>
                <a:cubicBezTo>
                  <a:pt x="60954" y="56708"/>
                  <a:pt x="61026" y="56581"/>
                  <a:pt x="61098" y="56452"/>
                </a:cubicBezTo>
                <a:cubicBezTo>
                  <a:pt x="62141" y="55504"/>
                  <a:pt x="63170" y="54536"/>
                  <a:pt x="64182" y="53560"/>
                </a:cubicBezTo>
                <a:close/>
                <a:moveTo>
                  <a:pt x="72865" y="51691"/>
                </a:moveTo>
                <a:cubicBezTo>
                  <a:pt x="71520" y="53840"/>
                  <a:pt x="70128" y="55876"/>
                  <a:pt x="68499" y="57901"/>
                </a:cubicBezTo>
                <a:cubicBezTo>
                  <a:pt x="67219" y="59497"/>
                  <a:pt x="65931" y="61085"/>
                  <a:pt x="64518" y="62598"/>
                </a:cubicBezTo>
                <a:cubicBezTo>
                  <a:pt x="65811" y="61118"/>
                  <a:pt x="66939" y="59521"/>
                  <a:pt x="67971" y="58012"/>
                </a:cubicBezTo>
                <a:cubicBezTo>
                  <a:pt x="69323" y="56044"/>
                  <a:pt x="70560" y="54020"/>
                  <a:pt x="71768" y="51983"/>
                </a:cubicBezTo>
                <a:cubicBezTo>
                  <a:pt x="72148" y="51903"/>
                  <a:pt x="72509" y="51803"/>
                  <a:pt x="72865" y="51691"/>
                </a:cubicBezTo>
                <a:close/>
                <a:moveTo>
                  <a:pt x="40544" y="62790"/>
                </a:moveTo>
                <a:lnTo>
                  <a:pt x="40544" y="62790"/>
                </a:lnTo>
                <a:cubicBezTo>
                  <a:pt x="40515" y="63059"/>
                  <a:pt x="40544" y="63323"/>
                  <a:pt x="40616" y="63578"/>
                </a:cubicBezTo>
                <a:cubicBezTo>
                  <a:pt x="39656" y="63839"/>
                  <a:pt x="38687" y="64010"/>
                  <a:pt x="37715" y="64067"/>
                </a:cubicBezTo>
                <a:cubicBezTo>
                  <a:pt x="38675" y="63694"/>
                  <a:pt x="39619" y="63266"/>
                  <a:pt x="40544" y="62790"/>
                </a:cubicBezTo>
                <a:close/>
                <a:moveTo>
                  <a:pt x="50186" y="0"/>
                </a:moveTo>
                <a:cubicBezTo>
                  <a:pt x="45685" y="0"/>
                  <a:pt x="40923" y="1348"/>
                  <a:pt x="36618" y="3181"/>
                </a:cubicBezTo>
                <a:cubicBezTo>
                  <a:pt x="36178" y="2361"/>
                  <a:pt x="35154" y="1729"/>
                  <a:pt x="34077" y="1729"/>
                </a:cubicBezTo>
                <a:cubicBezTo>
                  <a:pt x="33826" y="1729"/>
                  <a:pt x="33573" y="1764"/>
                  <a:pt x="33325" y="1836"/>
                </a:cubicBezTo>
                <a:cubicBezTo>
                  <a:pt x="27968" y="3409"/>
                  <a:pt x="24286" y="7651"/>
                  <a:pt x="21090" y="11575"/>
                </a:cubicBezTo>
                <a:cubicBezTo>
                  <a:pt x="19313" y="12495"/>
                  <a:pt x="17597" y="13472"/>
                  <a:pt x="15956" y="14456"/>
                </a:cubicBezTo>
                <a:cubicBezTo>
                  <a:pt x="10915" y="17477"/>
                  <a:pt x="5053" y="21594"/>
                  <a:pt x="3577" y="26860"/>
                </a:cubicBezTo>
                <a:cubicBezTo>
                  <a:pt x="3376" y="27580"/>
                  <a:pt x="3833" y="28441"/>
                  <a:pt x="4774" y="28609"/>
                </a:cubicBezTo>
                <a:cubicBezTo>
                  <a:pt x="4861" y="28624"/>
                  <a:pt x="4953" y="28628"/>
                  <a:pt x="5042" y="28640"/>
                </a:cubicBezTo>
                <a:cubicBezTo>
                  <a:pt x="3733" y="30133"/>
                  <a:pt x="2445" y="31629"/>
                  <a:pt x="1168" y="33126"/>
                </a:cubicBezTo>
                <a:cubicBezTo>
                  <a:pt x="0" y="34490"/>
                  <a:pt x="1320" y="36059"/>
                  <a:pt x="2937" y="36459"/>
                </a:cubicBezTo>
                <a:cubicBezTo>
                  <a:pt x="2625" y="37339"/>
                  <a:pt x="2429" y="38247"/>
                  <a:pt x="2373" y="39191"/>
                </a:cubicBezTo>
                <a:cubicBezTo>
                  <a:pt x="2329" y="39955"/>
                  <a:pt x="2933" y="40904"/>
                  <a:pt x="3789" y="41236"/>
                </a:cubicBezTo>
                <a:cubicBezTo>
                  <a:pt x="4061" y="41340"/>
                  <a:pt x="4342" y="41436"/>
                  <a:pt x="4621" y="41520"/>
                </a:cubicBezTo>
                <a:cubicBezTo>
                  <a:pt x="2949" y="44141"/>
                  <a:pt x="1600" y="46878"/>
                  <a:pt x="848" y="49826"/>
                </a:cubicBezTo>
                <a:cubicBezTo>
                  <a:pt x="484" y="51263"/>
                  <a:pt x="1876" y="52795"/>
                  <a:pt x="3544" y="52795"/>
                </a:cubicBezTo>
                <a:cubicBezTo>
                  <a:pt x="3813" y="52795"/>
                  <a:pt x="4089" y="52755"/>
                  <a:pt x="4366" y="52668"/>
                </a:cubicBezTo>
                <a:lnTo>
                  <a:pt x="4366" y="52668"/>
                </a:lnTo>
                <a:cubicBezTo>
                  <a:pt x="2809" y="55332"/>
                  <a:pt x="1720" y="58105"/>
                  <a:pt x="1568" y="60982"/>
                </a:cubicBezTo>
                <a:cubicBezTo>
                  <a:pt x="1496" y="62334"/>
                  <a:pt x="3016" y="63318"/>
                  <a:pt x="4497" y="63318"/>
                </a:cubicBezTo>
                <a:cubicBezTo>
                  <a:pt x="5182" y="63318"/>
                  <a:pt x="5858" y="63107"/>
                  <a:pt x="6370" y="62630"/>
                </a:cubicBezTo>
                <a:cubicBezTo>
                  <a:pt x="7862" y="61229"/>
                  <a:pt x="9330" y="59809"/>
                  <a:pt x="10791" y="58381"/>
                </a:cubicBezTo>
                <a:cubicBezTo>
                  <a:pt x="10867" y="59585"/>
                  <a:pt x="12395" y="60505"/>
                  <a:pt x="13856" y="60505"/>
                </a:cubicBezTo>
                <a:cubicBezTo>
                  <a:pt x="14344" y="60505"/>
                  <a:pt x="14824" y="60406"/>
                  <a:pt x="15241" y="60173"/>
                </a:cubicBezTo>
                <a:lnTo>
                  <a:pt x="15241" y="60173"/>
                </a:lnTo>
                <a:cubicBezTo>
                  <a:pt x="14912" y="60926"/>
                  <a:pt x="14604" y="61682"/>
                  <a:pt x="14332" y="62459"/>
                </a:cubicBezTo>
                <a:cubicBezTo>
                  <a:pt x="13856" y="63827"/>
                  <a:pt x="15272" y="65527"/>
                  <a:pt x="17001" y="65527"/>
                </a:cubicBezTo>
                <a:cubicBezTo>
                  <a:pt x="17281" y="65527"/>
                  <a:pt x="17573" y="65483"/>
                  <a:pt x="17861" y="65383"/>
                </a:cubicBezTo>
                <a:cubicBezTo>
                  <a:pt x="21290" y="64215"/>
                  <a:pt x="24371" y="62654"/>
                  <a:pt x="27228" y="60858"/>
                </a:cubicBezTo>
                <a:lnTo>
                  <a:pt x="27228" y="60858"/>
                </a:lnTo>
                <a:cubicBezTo>
                  <a:pt x="27076" y="61590"/>
                  <a:pt x="26960" y="62334"/>
                  <a:pt x="26919" y="63090"/>
                </a:cubicBezTo>
                <a:cubicBezTo>
                  <a:pt x="26847" y="64455"/>
                  <a:pt x="28296" y="65427"/>
                  <a:pt x="29820" y="65495"/>
                </a:cubicBezTo>
                <a:lnTo>
                  <a:pt x="29893" y="65495"/>
                </a:lnTo>
                <a:cubicBezTo>
                  <a:pt x="30513" y="66884"/>
                  <a:pt x="31729" y="68028"/>
                  <a:pt x="33778" y="68612"/>
                </a:cubicBezTo>
                <a:cubicBezTo>
                  <a:pt x="34958" y="68948"/>
                  <a:pt x="36158" y="69096"/>
                  <a:pt x="37355" y="69096"/>
                </a:cubicBezTo>
                <a:cubicBezTo>
                  <a:pt x="41888" y="69096"/>
                  <a:pt x="46441" y="66952"/>
                  <a:pt x="50262" y="64627"/>
                </a:cubicBezTo>
                <a:cubicBezTo>
                  <a:pt x="51059" y="64315"/>
                  <a:pt x="51822" y="63938"/>
                  <a:pt x="52543" y="63506"/>
                </a:cubicBezTo>
                <a:lnTo>
                  <a:pt x="52543" y="63506"/>
                </a:lnTo>
                <a:cubicBezTo>
                  <a:pt x="52419" y="64287"/>
                  <a:pt x="52339" y="65087"/>
                  <a:pt x="52311" y="65903"/>
                </a:cubicBezTo>
                <a:cubicBezTo>
                  <a:pt x="52271" y="67120"/>
                  <a:pt x="53479" y="68160"/>
                  <a:pt x="54871" y="68328"/>
                </a:cubicBezTo>
                <a:cubicBezTo>
                  <a:pt x="55900" y="69912"/>
                  <a:pt x="57833" y="71168"/>
                  <a:pt x="59977" y="71168"/>
                </a:cubicBezTo>
                <a:cubicBezTo>
                  <a:pt x="60169" y="71168"/>
                  <a:pt x="60365" y="71157"/>
                  <a:pt x="60561" y="71137"/>
                </a:cubicBezTo>
                <a:cubicBezTo>
                  <a:pt x="64062" y="70760"/>
                  <a:pt x="66615" y="68263"/>
                  <a:pt x="68712" y="66123"/>
                </a:cubicBezTo>
                <a:cubicBezTo>
                  <a:pt x="72237" y="62526"/>
                  <a:pt x="75282" y="58629"/>
                  <a:pt x="77870" y="54536"/>
                </a:cubicBezTo>
                <a:cubicBezTo>
                  <a:pt x="81003" y="49582"/>
                  <a:pt x="83964" y="44525"/>
                  <a:pt x="86285" y="39268"/>
                </a:cubicBezTo>
                <a:cubicBezTo>
                  <a:pt x="87789" y="35867"/>
                  <a:pt x="90190" y="30217"/>
                  <a:pt x="86388" y="27232"/>
                </a:cubicBezTo>
                <a:cubicBezTo>
                  <a:pt x="85184" y="26288"/>
                  <a:pt x="83904" y="25900"/>
                  <a:pt x="82615" y="25900"/>
                </a:cubicBezTo>
                <a:cubicBezTo>
                  <a:pt x="81579" y="25900"/>
                  <a:pt x="80539" y="26151"/>
                  <a:pt x="79539" y="26568"/>
                </a:cubicBezTo>
                <a:cubicBezTo>
                  <a:pt x="80971" y="24576"/>
                  <a:pt x="82451" y="22611"/>
                  <a:pt x="84048" y="20722"/>
                </a:cubicBezTo>
                <a:cubicBezTo>
                  <a:pt x="85533" y="18962"/>
                  <a:pt x="83504" y="17185"/>
                  <a:pt x="81419" y="17185"/>
                </a:cubicBezTo>
                <a:cubicBezTo>
                  <a:pt x="80743" y="17185"/>
                  <a:pt x="80063" y="17374"/>
                  <a:pt x="79495" y="17806"/>
                </a:cubicBezTo>
                <a:cubicBezTo>
                  <a:pt x="78102" y="18870"/>
                  <a:pt x="76818" y="19990"/>
                  <a:pt x="75602" y="21150"/>
                </a:cubicBezTo>
                <a:cubicBezTo>
                  <a:pt x="75057" y="20338"/>
                  <a:pt x="74061" y="19946"/>
                  <a:pt x="72948" y="19946"/>
                </a:cubicBezTo>
                <a:cubicBezTo>
                  <a:pt x="72732" y="19946"/>
                  <a:pt x="72512" y="19961"/>
                  <a:pt x="72292" y="19990"/>
                </a:cubicBezTo>
                <a:cubicBezTo>
                  <a:pt x="72213" y="20002"/>
                  <a:pt x="72132" y="20018"/>
                  <a:pt x="72052" y="20030"/>
                </a:cubicBezTo>
                <a:cubicBezTo>
                  <a:pt x="72252" y="19346"/>
                  <a:pt x="72364" y="18654"/>
                  <a:pt x="72348" y="17957"/>
                </a:cubicBezTo>
                <a:cubicBezTo>
                  <a:pt x="72292" y="15797"/>
                  <a:pt x="70576" y="14421"/>
                  <a:pt x="68416" y="13852"/>
                </a:cubicBezTo>
                <a:cubicBezTo>
                  <a:pt x="68023" y="13400"/>
                  <a:pt x="67447" y="13080"/>
                  <a:pt x="66735" y="13008"/>
                </a:cubicBezTo>
                <a:cubicBezTo>
                  <a:pt x="67147" y="11043"/>
                  <a:pt x="66675" y="9079"/>
                  <a:pt x="64738" y="7267"/>
                </a:cubicBezTo>
                <a:cubicBezTo>
                  <a:pt x="63678" y="6270"/>
                  <a:pt x="62385" y="5742"/>
                  <a:pt x="60974" y="5553"/>
                </a:cubicBezTo>
                <a:cubicBezTo>
                  <a:pt x="60561" y="3749"/>
                  <a:pt x="59312" y="2177"/>
                  <a:pt x="56773" y="1169"/>
                </a:cubicBezTo>
                <a:cubicBezTo>
                  <a:pt x="54708" y="353"/>
                  <a:pt x="52479" y="0"/>
                  <a:pt x="50186" y="0"/>
                </a:cubicBezTo>
                <a:close/>
              </a:path>
            </a:pathLst>
          </a:custGeom>
          <a:solidFill>
            <a:srgbClr val="FFFFFF">
              <a:alpha val="803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107292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DESIGN">
  <p:cSld name="TITLE DESIGN">
    <p:bg>
      <p:bgPr>
        <a:blipFill>
          <a:blip r:embed="rId2">
            <a:alphaModFix/>
          </a:blip>
          <a:stretch>
            <a:fillRect/>
          </a:stretch>
        </a:blipFill>
        <a:effectLst/>
      </p:bgPr>
    </p:bg>
    <p:spTree>
      <p:nvGrpSpPr>
        <p:cNvPr id="1" name="Shape 72"/>
        <p:cNvGrpSpPr/>
        <p:nvPr/>
      </p:nvGrpSpPr>
      <p:grpSpPr>
        <a:xfrm>
          <a:off x="0" y="0"/>
          <a:ext cx="0" cy="0"/>
          <a:chOff x="0" y="0"/>
          <a:chExt cx="0" cy="0"/>
        </a:xfrm>
      </p:grpSpPr>
      <p:sp>
        <p:nvSpPr>
          <p:cNvPr id="73" name="Google Shape;73;p14"/>
          <p:cNvSpPr txBox="1">
            <a:spLocks noGrp="1"/>
          </p:cNvSpPr>
          <p:nvPr>
            <p:ph type="title"/>
          </p:nvPr>
        </p:nvSpPr>
        <p:spPr>
          <a:xfrm>
            <a:off x="2319800" y="1079900"/>
            <a:ext cx="7552400" cy="708000"/>
          </a:xfrm>
          <a:prstGeom prst="rect">
            <a:avLst/>
          </a:prstGeom>
          <a:noFill/>
          <a:ln>
            <a:noFill/>
          </a:ln>
        </p:spPr>
        <p:txBody>
          <a:bodyPr spcFirstLastPara="1" wrap="square" lIns="0" tIns="0" rIns="0" bIns="0" anchor="t" anchorCtr="0">
            <a:noAutofit/>
          </a:bodyPr>
          <a:lstStyle>
            <a:lvl1pPr lvl="0" algn="ctr" rtl="0">
              <a:spcBef>
                <a:spcPts val="0"/>
              </a:spcBef>
              <a:spcAft>
                <a:spcPts val="0"/>
              </a:spcAft>
              <a:buClr>
                <a:srgbClr val="FFC39F"/>
              </a:buClr>
              <a:buSzPts val="1800"/>
              <a:buNone/>
              <a:defRPr sz="2400" i="0">
                <a:solidFill>
                  <a:srgbClr val="FFFFFF"/>
                </a:solidFill>
              </a:defRPr>
            </a:lvl1pPr>
            <a:lvl2pPr lvl="1" algn="ctr" rtl="0">
              <a:spcBef>
                <a:spcPts val="0"/>
              </a:spcBef>
              <a:spcAft>
                <a:spcPts val="0"/>
              </a:spcAft>
              <a:buClr>
                <a:srgbClr val="FFC39F"/>
              </a:buClr>
              <a:buSzPts val="1800"/>
              <a:buNone/>
              <a:defRPr sz="2400">
                <a:solidFill>
                  <a:srgbClr val="FFC39F"/>
                </a:solidFill>
              </a:defRPr>
            </a:lvl2pPr>
            <a:lvl3pPr lvl="2" algn="ctr" rtl="0">
              <a:spcBef>
                <a:spcPts val="0"/>
              </a:spcBef>
              <a:spcAft>
                <a:spcPts val="0"/>
              </a:spcAft>
              <a:buClr>
                <a:srgbClr val="FFC39F"/>
              </a:buClr>
              <a:buSzPts val="1800"/>
              <a:buNone/>
              <a:defRPr sz="2400">
                <a:solidFill>
                  <a:srgbClr val="FFC39F"/>
                </a:solidFill>
              </a:defRPr>
            </a:lvl3pPr>
            <a:lvl4pPr lvl="3" algn="ctr" rtl="0">
              <a:spcBef>
                <a:spcPts val="0"/>
              </a:spcBef>
              <a:spcAft>
                <a:spcPts val="0"/>
              </a:spcAft>
              <a:buClr>
                <a:srgbClr val="FFC39F"/>
              </a:buClr>
              <a:buSzPts val="1800"/>
              <a:buNone/>
              <a:defRPr sz="2400">
                <a:solidFill>
                  <a:srgbClr val="FFC39F"/>
                </a:solidFill>
              </a:defRPr>
            </a:lvl4pPr>
            <a:lvl5pPr lvl="4" algn="ctr" rtl="0">
              <a:spcBef>
                <a:spcPts val="0"/>
              </a:spcBef>
              <a:spcAft>
                <a:spcPts val="0"/>
              </a:spcAft>
              <a:buClr>
                <a:srgbClr val="FFC39F"/>
              </a:buClr>
              <a:buSzPts val="1800"/>
              <a:buNone/>
              <a:defRPr sz="2400">
                <a:solidFill>
                  <a:srgbClr val="FFC39F"/>
                </a:solidFill>
              </a:defRPr>
            </a:lvl5pPr>
            <a:lvl6pPr lvl="5" algn="ctr" rtl="0">
              <a:spcBef>
                <a:spcPts val="0"/>
              </a:spcBef>
              <a:spcAft>
                <a:spcPts val="0"/>
              </a:spcAft>
              <a:buClr>
                <a:srgbClr val="FFC39F"/>
              </a:buClr>
              <a:buSzPts val="1800"/>
              <a:buNone/>
              <a:defRPr sz="2400">
                <a:solidFill>
                  <a:srgbClr val="FFC39F"/>
                </a:solidFill>
              </a:defRPr>
            </a:lvl6pPr>
            <a:lvl7pPr lvl="6" algn="ctr" rtl="0">
              <a:spcBef>
                <a:spcPts val="0"/>
              </a:spcBef>
              <a:spcAft>
                <a:spcPts val="0"/>
              </a:spcAft>
              <a:buClr>
                <a:srgbClr val="FFC39F"/>
              </a:buClr>
              <a:buSzPts val="1800"/>
              <a:buNone/>
              <a:defRPr sz="2400">
                <a:solidFill>
                  <a:srgbClr val="FFC39F"/>
                </a:solidFill>
              </a:defRPr>
            </a:lvl7pPr>
            <a:lvl8pPr lvl="7" algn="ctr" rtl="0">
              <a:spcBef>
                <a:spcPts val="0"/>
              </a:spcBef>
              <a:spcAft>
                <a:spcPts val="0"/>
              </a:spcAft>
              <a:buClr>
                <a:srgbClr val="FFC39F"/>
              </a:buClr>
              <a:buSzPts val="1800"/>
              <a:buNone/>
              <a:defRPr sz="2400">
                <a:solidFill>
                  <a:srgbClr val="FFC39F"/>
                </a:solidFill>
              </a:defRPr>
            </a:lvl8pPr>
            <a:lvl9pPr lvl="8" algn="ctr" rtl="0">
              <a:spcBef>
                <a:spcPts val="0"/>
              </a:spcBef>
              <a:spcAft>
                <a:spcPts val="0"/>
              </a:spcAft>
              <a:buClr>
                <a:srgbClr val="FFC39F"/>
              </a:buClr>
              <a:buSzPts val="1800"/>
              <a:buNone/>
              <a:defRPr sz="2400">
                <a:solidFill>
                  <a:srgbClr val="FFC39F"/>
                </a:solidFill>
              </a:defRPr>
            </a:lvl9pPr>
          </a:lstStyle>
          <a:p>
            <a:r>
              <a:rPr lang="es-ES"/>
              <a:t>Haga clic para modificar el estilo de título del patrón</a:t>
            </a:r>
            <a:endParaRPr/>
          </a:p>
        </p:txBody>
      </p:sp>
    </p:spTree>
    <p:extLst>
      <p:ext uri="{BB962C8B-B14F-4D97-AF65-F5344CB8AC3E}">
        <p14:creationId xmlns:p14="http://schemas.microsoft.com/office/powerpoint/2010/main" val="28974792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IG NUMBER &amp; TEXT  ">
  <p:cSld name="BIG NUMBER &amp; TEXT  ">
    <p:bg>
      <p:bgPr>
        <a:blipFill>
          <a:blip r:embed="rId2">
            <a:alphaModFix/>
          </a:blip>
          <a:stretch>
            <a:fillRect/>
          </a:stretch>
        </a:blipFill>
        <a:effectLst/>
      </p:bgPr>
    </p:bg>
    <p:spTree>
      <p:nvGrpSpPr>
        <p:cNvPr id="1" name="Shape 74"/>
        <p:cNvGrpSpPr/>
        <p:nvPr/>
      </p:nvGrpSpPr>
      <p:grpSpPr>
        <a:xfrm>
          <a:off x="0" y="0"/>
          <a:ext cx="0" cy="0"/>
          <a:chOff x="0" y="0"/>
          <a:chExt cx="0" cy="0"/>
        </a:xfrm>
      </p:grpSpPr>
      <p:sp>
        <p:nvSpPr>
          <p:cNvPr id="75" name="Google Shape;75;p15"/>
          <p:cNvSpPr txBox="1">
            <a:spLocks noGrp="1"/>
          </p:cNvSpPr>
          <p:nvPr>
            <p:ph type="subTitle" idx="1"/>
          </p:nvPr>
        </p:nvSpPr>
        <p:spPr>
          <a:xfrm>
            <a:off x="3860733" y="3993967"/>
            <a:ext cx="4563200" cy="410000"/>
          </a:xfrm>
          <a:prstGeom prst="rect">
            <a:avLst/>
          </a:prstGeom>
        </p:spPr>
        <p:txBody>
          <a:bodyPr spcFirstLastPara="1" wrap="square" lIns="0" tIns="0" rIns="0" bIns="0" anchor="t" anchorCtr="0">
            <a:noAutofit/>
          </a:bodyPr>
          <a:lstStyle>
            <a:lvl1pPr lvl="0" algn="ctr" rtl="0">
              <a:spcBef>
                <a:spcPts val="0"/>
              </a:spcBef>
              <a:spcAft>
                <a:spcPts val="0"/>
              </a:spcAft>
              <a:buNone/>
              <a:defRPr sz="1600">
                <a:solidFill>
                  <a:srgbClr val="F3F3F3"/>
                </a:solidFill>
              </a:defRPr>
            </a:lvl1pPr>
            <a:lvl2pPr lvl="1" algn="ctr" rtl="0">
              <a:spcBef>
                <a:spcPts val="0"/>
              </a:spcBef>
              <a:spcAft>
                <a:spcPts val="0"/>
              </a:spcAft>
              <a:buNone/>
              <a:defRPr sz="1333">
                <a:solidFill>
                  <a:srgbClr val="F3F3F3"/>
                </a:solidFill>
              </a:defRPr>
            </a:lvl2pPr>
            <a:lvl3pPr lvl="2" algn="ctr" rtl="0">
              <a:spcBef>
                <a:spcPts val="0"/>
              </a:spcBef>
              <a:spcAft>
                <a:spcPts val="0"/>
              </a:spcAft>
              <a:buNone/>
              <a:defRPr sz="1333">
                <a:solidFill>
                  <a:srgbClr val="F3F3F3"/>
                </a:solidFill>
              </a:defRPr>
            </a:lvl3pPr>
            <a:lvl4pPr lvl="3" algn="ctr" rtl="0">
              <a:spcBef>
                <a:spcPts val="0"/>
              </a:spcBef>
              <a:spcAft>
                <a:spcPts val="0"/>
              </a:spcAft>
              <a:buNone/>
              <a:defRPr sz="1333">
                <a:solidFill>
                  <a:srgbClr val="F3F3F3"/>
                </a:solidFill>
              </a:defRPr>
            </a:lvl4pPr>
            <a:lvl5pPr lvl="4" algn="ctr" rtl="0">
              <a:spcBef>
                <a:spcPts val="0"/>
              </a:spcBef>
              <a:spcAft>
                <a:spcPts val="0"/>
              </a:spcAft>
              <a:buNone/>
              <a:defRPr sz="1333">
                <a:solidFill>
                  <a:srgbClr val="F3F3F3"/>
                </a:solidFill>
              </a:defRPr>
            </a:lvl5pPr>
            <a:lvl6pPr lvl="5" algn="ctr" rtl="0">
              <a:spcBef>
                <a:spcPts val="0"/>
              </a:spcBef>
              <a:spcAft>
                <a:spcPts val="0"/>
              </a:spcAft>
              <a:buNone/>
              <a:defRPr sz="1333">
                <a:solidFill>
                  <a:srgbClr val="F3F3F3"/>
                </a:solidFill>
              </a:defRPr>
            </a:lvl6pPr>
            <a:lvl7pPr lvl="6" algn="ctr" rtl="0">
              <a:spcBef>
                <a:spcPts val="0"/>
              </a:spcBef>
              <a:spcAft>
                <a:spcPts val="0"/>
              </a:spcAft>
              <a:buNone/>
              <a:defRPr sz="1333">
                <a:solidFill>
                  <a:srgbClr val="F3F3F3"/>
                </a:solidFill>
              </a:defRPr>
            </a:lvl7pPr>
            <a:lvl8pPr lvl="7" algn="ctr" rtl="0">
              <a:spcBef>
                <a:spcPts val="0"/>
              </a:spcBef>
              <a:spcAft>
                <a:spcPts val="0"/>
              </a:spcAft>
              <a:buNone/>
              <a:defRPr sz="1333">
                <a:solidFill>
                  <a:srgbClr val="F3F3F3"/>
                </a:solidFill>
              </a:defRPr>
            </a:lvl8pPr>
            <a:lvl9pPr lvl="8" algn="ctr" rtl="0">
              <a:spcBef>
                <a:spcPts val="0"/>
              </a:spcBef>
              <a:spcAft>
                <a:spcPts val="0"/>
              </a:spcAft>
              <a:buNone/>
              <a:defRPr sz="1333">
                <a:solidFill>
                  <a:srgbClr val="F3F3F3"/>
                </a:solidFill>
              </a:defRPr>
            </a:lvl9pPr>
          </a:lstStyle>
          <a:p>
            <a:r>
              <a:rPr lang="es-ES"/>
              <a:t>Haga clic para modificar el estilo de subtítulo del patrón</a:t>
            </a:r>
            <a:endParaRPr/>
          </a:p>
        </p:txBody>
      </p:sp>
      <p:sp>
        <p:nvSpPr>
          <p:cNvPr id="76" name="Google Shape;76;p15"/>
          <p:cNvSpPr txBox="1">
            <a:spLocks noGrp="1"/>
          </p:cNvSpPr>
          <p:nvPr>
            <p:ph type="title" hasCustomPrompt="1"/>
          </p:nvPr>
        </p:nvSpPr>
        <p:spPr>
          <a:xfrm>
            <a:off x="2785000" y="2383000"/>
            <a:ext cx="6622000" cy="1485200"/>
          </a:xfrm>
          <a:prstGeom prst="rect">
            <a:avLst/>
          </a:prstGeom>
          <a:noFill/>
        </p:spPr>
        <p:txBody>
          <a:bodyPr spcFirstLastPara="1" wrap="square" lIns="0" tIns="0" rIns="0" bIns="0" anchor="b" anchorCtr="0">
            <a:noAutofit/>
          </a:bodyPr>
          <a:lstStyle>
            <a:lvl1pPr lvl="0" algn="ctr" rtl="0">
              <a:spcBef>
                <a:spcPts val="0"/>
              </a:spcBef>
              <a:spcAft>
                <a:spcPts val="0"/>
              </a:spcAft>
              <a:buClr>
                <a:srgbClr val="FFC39F"/>
              </a:buClr>
              <a:buSzPts val="6000"/>
              <a:buNone/>
              <a:defRPr sz="9600">
                <a:solidFill>
                  <a:srgbClr val="F6B26B"/>
                </a:solidFill>
              </a:defRPr>
            </a:lvl1pPr>
            <a:lvl2pPr lvl="1" algn="ctr" rtl="0">
              <a:spcBef>
                <a:spcPts val="0"/>
              </a:spcBef>
              <a:spcAft>
                <a:spcPts val="0"/>
              </a:spcAft>
              <a:buClr>
                <a:srgbClr val="FFC39F"/>
              </a:buClr>
              <a:buSzPts val="6000"/>
              <a:buNone/>
              <a:defRPr sz="8000">
                <a:solidFill>
                  <a:srgbClr val="FFC39F"/>
                </a:solidFill>
              </a:defRPr>
            </a:lvl2pPr>
            <a:lvl3pPr lvl="2" algn="ctr" rtl="0">
              <a:spcBef>
                <a:spcPts val="0"/>
              </a:spcBef>
              <a:spcAft>
                <a:spcPts val="0"/>
              </a:spcAft>
              <a:buClr>
                <a:srgbClr val="FFC39F"/>
              </a:buClr>
              <a:buSzPts val="6000"/>
              <a:buNone/>
              <a:defRPr sz="8000">
                <a:solidFill>
                  <a:srgbClr val="FFC39F"/>
                </a:solidFill>
              </a:defRPr>
            </a:lvl3pPr>
            <a:lvl4pPr lvl="3" algn="ctr" rtl="0">
              <a:spcBef>
                <a:spcPts val="0"/>
              </a:spcBef>
              <a:spcAft>
                <a:spcPts val="0"/>
              </a:spcAft>
              <a:buClr>
                <a:srgbClr val="FFC39F"/>
              </a:buClr>
              <a:buSzPts val="6000"/>
              <a:buNone/>
              <a:defRPr sz="8000">
                <a:solidFill>
                  <a:srgbClr val="FFC39F"/>
                </a:solidFill>
              </a:defRPr>
            </a:lvl4pPr>
            <a:lvl5pPr lvl="4" algn="ctr" rtl="0">
              <a:spcBef>
                <a:spcPts val="0"/>
              </a:spcBef>
              <a:spcAft>
                <a:spcPts val="0"/>
              </a:spcAft>
              <a:buClr>
                <a:srgbClr val="FFC39F"/>
              </a:buClr>
              <a:buSzPts val="6000"/>
              <a:buNone/>
              <a:defRPr sz="8000">
                <a:solidFill>
                  <a:srgbClr val="FFC39F"/>
                </a:solidFill>
              </a:defRPr>
            </a:lvl5pPr>
            <a:lvl6pPr lvl="5" algn="ctr" rtl="0">
              <a:spcBef>
                <a:spcPts val="0"/>
              </a:spcBef>
              <a:spcAft>
                <a:spcPts val="0"/>
              </a:spcAft>
              <a:buClr>
                <a:srgbClr val="FFC39F"/>
              </a:buClr>
              <a:buSzPts val="6000"/>
              <a:buNone/>
              <a:defRPr sz="8000">
                <a:solidFill>
                  <a:srgbClr val="FFC39F"/>
                </a:solidFill>
              </a:defRPr>
            </a:lvl6pPr>
            <a:lvl7pPr lvl="6" algn="ctr" rtl="0">
              <a:spcBef>
                <a:spcPts val="0"/>
              </a:spcBef>
              <a:spcAft>
                <a:spcPts val="0"/>
              </a:spcAft>
              <a:buClr>
                <a:srgbClr val="FFC39F"/>
              </a:buClr>
              <a:buSzPts val="6000"/>
              <a:buNone/>
              <a:defRPr sz="8000">
                <a:solidFill>
                  <a:srgbClr val="FFC39F"/>
                </a:solidFill>
              </a:defRPr>
            </a:lvl7pPr>
            <a:lvl8pPr lvl="7" algn="ctr" rtl="0">
              <a:spcBef>
                <a:spcPts val="0"/>
              </a:spcBef>
              <a:spcAft>
                <a:spcPts val="0"/>
              </a:spcAft>
              <a:buClr>
                <a:srgbClr val="FFC39F"/>
              </a:buClr>
              <a:buSzPts val="6000"/>
              <a:buNone/>
              <a:defRPr sz="8000">
                <a:solidFill>
                  <a:srgbClr val="FFC39F"/>
                </a:solidFill>
              </a:defRPr>
            </a:lvl8pPr>
            <a:lvl9pPr lvl="8" algn="ctr" rtl="0">
              <a:spcBef>
                <a:spcPts val="0"/>
              </a:spcBef>
              <a:spcAft>
                <a:spcPts val="0"/>
              </a:spcAft>
              <a:buClr>
                <a:srgbClr val="FFC39F"/>
              </a:buClr>
              <a:buSzPts val="6000"/>
              <a:buNone/>
              <a:defRPr sz="8000">
                <a:solidFill>
                  <a:srgbClr val="FFC39F"/>
                </a:solidFill>
              </a:defRPr>
            </a:lvl9pPr>
          </a:lstStyle>
          <a:p>
            <a:r>
              <a:t>xx%</a:t>
            </a:r>
          </a:p>
        </p:txBody>
      </p:sp>
    </p:spTree>
    <p:extLst>
      <p:ext uri="{BB962C8B-B14F-4D97-AF65-F5344CB8AC3E}">
        <p14:creationId xmlns:p14="http://schemas.microsoft.com/office/powerpoint/2010/main" val="16117679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NUMBERS &amp; TEXT ">
  <p:cSld name="NUMBERS &amp; TEXT ">
    <p:bg>
      <p:bgPr>
        <a:blipFill>
          <a:blip r:embed="rId2">
            <a:alphaModFix/>
          </a:blip>
          <a:stretch>
            <a:fillRect/>
          </a:stretch>
        </a:blipFill>
        <a:effectLst/>
      </p:bgPr>
    </p:bg>
    <p:spTree>
      <p:nvGrpSpPr>
        <p:cNvPr id="1" name="Shape 77"/>
        <p:cNvGrpSpPr/>
        <p:nvPr/>
      </p:nvGrpSpPr>
      <p:grpSpPr>
        <a:xfrm>
          <a:off x="0" y="0"/>
          <a:ext cx="0" cy="0"/>
          <a:chOff x="0" y="0"/>
          <a:chExt cx="0" cy="0"/>
        </a:xfrm>
      </p:grpSpPr>
      <p:sp>
        <p:nvSpPr>
          <p:cNvPr id="78" name="Google Shape;78;p16"/>
          <p:cNvSpPr txBox="1">
            <a:spLocks noGrp="1"/>
          </p:cNvSpPr>
          <p:nvPr>
            <p:ph type="subTitle" idx="1"/>
          </p:nvPr>
        </p:nvSpPr>
        <p:spPr>
          <a:xfrm>
            <a:off x="3769800" y="2184000"/>
            <a:ext cx="4652400" cy="528400"/>
          </a:xfrm>
          <a:prstGeom prst="rect">
            <a:avLst/>
          </a:prstGeom>
        </p:spPr>
        <p:txBody>
          <a:bodyPr spcFirstLastPara="1" wrap="square" lIns="0" tIns="0" rIns="0" bIns="0" anchor="t" anchorCtr="0">
            <a:noAutofit/>
          </a:bodyPr>
          <a:lstStyle>
            <a:lvl1pPr lvl="0" algn="ctr" rtl="0">
              <a:spcBef>
                <a:spcPts val="0"/>
              </a:spcBef>
              <a:spcAft>
                <a:spcPts val="0"/>
              </a:spcAft>
              <a:buNone/>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r>
              <a:rPr lang="es-ES"/>
              <a:t>Haga clic para modificar el estilo de subtítulo del patrón</a:t>
            </a:r>
            <a:endParaRPr/>
          </a:p>
        </p:txBody>
      </p:sp>
      <p:sp>
        <p:nvSpPr>
          <p:cNvPr id="79" name="Google Shape;79;p16"/>
          <p:cNvSpPr txBox="1">
            <a:spLocks noGrp="1"/>
          </p:cNvSpPr>
          <p:nvPr>
            <p:ph type="subTitle" idx="2"/>
          </p:nvPr>
        </p:nvSpPr>
        <p:spPr>
          <a:xfrm>
            <a:off x="3769800" y="3778392"/>
            <a:ext cx="4652400" cy="528400"/>
          </a:xfrm>
          <a:prstGeom prst="rect">
            <a:avLst/>
          </a:prstGeom>
        </p:spPr>
        <p:txBody>
          <a:bodyPr spcFirstLastPara="1" wrap="square" lIns="0" tIns="0" rIns="0" bIns="0" anchor="t" anchorCtr="0">
            <a:noAutofit/>
          </a:bodyPr>
          <a:lstStyle>
            <a:lvl1pPr lvl="0" algn="ctr" rtl="0">
              <a:spcBef>
                <a:spcPts val="0"/>
              </a:spcBef>
              <a:spcAft>
                <a:spcPts val="0"/>
              </a:spcAft>
              <a:buNone/>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r>
              <a:rPr lang="es-ES"/>
              <a:t>Haga clic para modificar el estilo de subtítulo del patrón</a:t>
            </a:r>
            <a:endParaRPr/>
          </a:p>
        </p:txBody>
      </p:sp>
      <p:sp>
        <p:nvSpPr>
          <p:cNvPr id="80" name="Google Shape;80;p16"/>
          <p:cNvSpPr txBox="1">
            <a:spLocks noGrp="1"/>
          </p:cNvSpPr>
          <p:nvPr>
            <p:ph type="subTitle" idx="3"/>
          </p:nvPr>
        </p:nvSpPr>
        <p:spPr>
          <a:xfrm>
            <a:off x="3769800" y="5393967"/>
            <a:ext cx="4652400" cy="528400"/>
          </a:xfrm>
          <a:prstGeom prst="rect">
            <a:avLst/>
          </a:prstGeom>
        </p:spPr>
        <p:txBody>
          <a:bodyPr spcFirstLastPara="1" wrap="square" lIns="0" tIns="0" rIns="0" bIns="0" anchor="t" anchorCtr="0">
            <a:noAutofit/>
          </a:bodyPr>
          <a:lstStyle>
            <a:lvl1pPr lvl="0" algn="ctr" rtl="0">
              <a:spcBef>
                <a:spcPts val="0"/>
              </a:spcBef>
              <a:spcAft>
                <a:spcPts val="0"/>
              </a:spcAft>
              <a:buNone/>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r>
              <a:rPr lang="es-ES"/>
              <a:t>Haga clic para modificar el estilo de subtítulo del patrón</a:t>
            </a:r>
            <a:endParaRPr/>
          </a:p>
        </p:txBody>
      </p:sp>
      <p:sp>
        <p:nvSpPr>
          <p:cNvPr id="81" name="Google Shape;81;p16"/>
          <p:cNvSpPr txBox="1">
            <a:spLocks noGrp="1"/>
          </p:cNvSpPr>
          <p:nvPr>
            <p:ph type="title" hasCustomPrompt="1"/>
          </p:nvPr>
        </p:nvSpPr>
        <p:spPr>
          <a:xfrm>
            <a:off x="3769800" y="1253600"/>
            <a:ext cx="4652400" cy="930400"/>
          </a:xfrm>
          <a:prstGeom prst="rect">
            <a:avLst/>
          </a:prstGeom>
        </p:spPr>
        <p:txBody>
          <a:bodyPr spcFirstLastPara="1" wrap="square" lIns="0" tIns="0" rIns="0" bIns="0" anchor="b" anchorCtr="0">
            <a:noAutofit/>
          </a:bodyPr>
          <a:lstStyle>
            <a:lvl1pPr lvl="0" algn="ctr" rtl="0">
              <a:spcBef>
                <a:spcPts val="0"/>
              </a:spcBef>
              <a:spcAft>
                <a:spcPts val="0"/>
              </a:spcAft>
              <a:buSzPts val="3600"/>
              <a:buNone/>
              <a:defRPr sz="4800">
                <a:solidFill>
                  <a:srgbClr val="9FC5E8"/>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r>
              <a:t>xx%</a:t>
            </a:r>
          </a:p>
        </p:txBody>
      </p:sp>
      <p:sp>
        <p:nvSpPr>
          <p:cNvPr id="82" name="Google Shape;82;p16"/>
          <p:cNvSpPr txBox="1">
            <a:spLocks noGrp="1"/>
          </p:cNvSpPr>
          <p:nvPr>
            <p:ph type="title" idx="4" hasCustomPrompt="1"/>
          </p:nvPr>
        </p:nvSpPr>
        <p:spPr>
          <a:xfrm>
            <a:off x="3769800" y="2869164"/>
            <a:ext cx="4652400" cy="930400"/>
          </a:xfrm>
          <a:prstGeom prst="rect">
            <a:avLst/>
          </a:prstGeom>
        </p:spPr>
        <p:txBody>
          <a:bodyPr spcFirstLastPara="1" wrap="square" lIns="0" tIns="0" rIns="0" bIns="0" anchor="b" anchorCtr="0">
            <a:noAutofit/>
          </a:bodyPr>
          <a:lstStyle>
            <a:lvl1pPr lvl="0" algn="ctr" rtl="0">
              <a:spcBef>
                <a:spcPts val="0"/>
              </a:spcBef>
              <a:spcAft>
                <a:spcPts val="0"/>
              </a:spcAft>
              <a:buSzPts val="3600"/>
              <a:buNone/>
              <a:defRPr sz="4800">
                <a:solidFill>
                  <a:srgbClr val="9FC5E8"/>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r>
              <a:t>xx%</a:t>
            </a:r>
          </a:p>
        </p:txBody>
      </p:sp>
      <p:sp>
        <p:nvSpPr>
          <p:cNvPr id="83" name="Google Shape;83;p16"/>
          <p:cNvSpPr txBox="1">
            <a:spLocks noGrp="1"/>
          </p:cNvSpPr>
          <p:nvPr>
            <p:ph type="title" idx="5" hasCustomPrompt="1"/>
          </p:nvPr>
        </p:nvSpPr>
        <p:spPr>
          <a:xfrm>
            <a:off x="3769800" y="4463565"/>
            <a:ext cx="4652400" cy="930400"/>
          </a:xfrm>
          <a:prstGeom prst="rect">
            <a:avLst/>
          </a:prstGeom>
        </p:spPr>
        <p:txBody>
          <a:bodyPr spcFirstLastPara="1" wrap="square" lIns="0" tIns="0" rIns="0" bIns="0" anchor="b" anchorCtr="0">
            <a:noAutofit/>
          </a:bodyPr>
          <a:lstStyle>
            <a:lvl1pPr lvl="0" algn="ctr" rtl="0">
              <a:spcBef>
                <a:spcPts val="0"/>
              </a:spcBef>
              <a:spcAft>
                <a:spcPts val="0"/>
              </a:spcAft>
              <a:buSzPts val="3600"/>
              <a:buNone/>
              <a:defRPr sz="4800">
                <a:solidFill>
                  <a:srgbClr val="9FC5E8"/>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r>
              <a:t>xx%</a:t>
            </a:r>
          </a:p>
        </p:txBody>
      </p:sp>
    </p:spTree>
    <p:extLst>
      <p:ext uri="{BB962C8B-B14F-4D97-AF65-F5344CB8AC3E}">
        <p14:creationId xmlns:p14="http://schemas.microsoft.com/office/powerpoint/2010/main" val="42647331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IX COLUMNS">
  <p:cSld name="SIX COLUMNS">
    <p:bg>
      <p:bgPr>
        <a:blipFill>
          <a:blip r:embed="rId2">
            <a:alphaModFix/>
          </a:blip>
          <a:stretch>
            <a:fillRect/>
          </a:stretch>
        </a:blipFill>
        <a:effectLst/>
      </p:bgPr>
    </p:bg>
    <p:spTree>
      <p:nvGrpSpPr>
        <p:cNvPr id="1" name="Shape 84"/>
        <p:cNvGrpSpPr/>
        <p:nvPr/>
      </p:nvGrpSpPr>
      <p:grpSpPr>
        <a:xfrm>
          <a:off x="0" y="0"/>
          <a:ext cx="0" cy="0"/>
          <a:chOff x="0" y="0"/>
          <a:chExt cx="0" cy="0"/>
        </a:xfrm>
      </p:grpSpPr>
      <p:sp>
        <p:nvSpPr>
          <p:cNvPr id="85" name="Google Shape;85;p17"/>
          <p:cNvSpPr txBox="1">
            <a:spLocks noGrp="1"/>
          </p:cNvSpPr>
          <p:nvPr>
            <p:ph type="title"/>
          </p:nvPr>
        </p:nvSpPr>
        <p:spPr>
          <a:xfrm>
            <a:off x="1290508" y="2838048"/>
            <a:ext cx="2455200" cy="535600"/>
          </a:xfrm>
          <a:prstGeom prst="rect">
            <a:avLst/>
          </a:prstGeom>
          <a:noFill/>
          <a:ln>
            <a:noFill/>
          </a:ln>
        </p:spPr>
        <p:txBody>
          <a:bodyPr spcFirstLastPara="1" wrap="square" lIns="0" tIns="0" rIns="0" bIns="0" anchor="b" anchorCtr="0">
            <a:noAutofit/>
          </a:bodyPr>
          <a:lstStyle>
            <a:lvl1pPr lvl="0" algn="ctr" rtl="0">
              <a:spcBef>
                <a:spcPts val="0"/>
              </a:spcBef>
              <a:spcAft>
                <a:spcPts val="0"/>
              </a:spcAft>
              <a:buClr>
                <a:srgbClr val="FFC39F"/>
              </a:buClr>
              <a:buSzPts val="1400"/>
              <a:buNone/>
              <a:defRPr sz="1600" i="0">
                <a:solidFill>
                  <a:schemeClr val="dk2"/>
                </a:solidFill>
              </a:defRPr>
            </a:lvl1pPr>
            <a:lvl2pPr lvl="1" algn="ctr" rtl="0">
              <a:spcBef>
                <a:spcPts val="0"/>
              </a:spcBef>
              <a:spcAft>
                <a:spcPts val="0"/>
              </a:spcAft>
              <a:buClr>
                <a:srgbClr val="FFC39F"/>
              </a:buClr>
              <a:buSzPts val="1400"/>
              <a:buNone/>
              <a:defRPr sz="1867">
                <a:solidFill>
                  <a:srgbClr val="FFC39F"/>
                </a:solidFill>
              </a:defRPr>
            </a:lvl2pPr>
            <a:lvl3pPr lvl="2" algn="ctr" rtl="0">
              <a:spcBef>
                <a:spcPts val="0"/>
              </a:spcBef>
              <a:spcAft>
                <a:spcPts val="0"/>
              </a:spcAft>
              <a:buClr>
                <a:srgbClr val="FFC39F"/>
              </a:buClr>
              <a:buSzPts val="1400"/>
              <a:buNone/>
              <a:defRPr sz="1867">
                <a:solidFill>
                  <a:srgbClr val="FFC39F"/>
                </a:solidFill>
              </a:defRPr>
            </a:lvl3pPr>
            <a:lvl4pPr lvl="3" algn="ctr" rtl="0">
              <a:spcBef>
                <a:spcPts val="0"/>
              </a:spcBef>
              <a:spcAft>
                <a:spcPts val="0"/>
              </a:spcAft>
              <a:buClr>
                <a:srgbClr val="FFC39F"/>
              </a:buClr>
              <a:buSzPts val="1400"/>
              <a:buNone/>
              <a:defRPr sz="1867">
                <a:solidFill>
                  <a:srgbClr val="FFC39F"/>
                </a:solidFill>
              </a:defRPr>
            </a:lvl4pPr>
            <a:lvl5pPr lvl="4" algn="ctr" rtl="0">
              <a:spcBef>
                <a:spcPts val="0"/>
              </a:spcBef>
              <a:spcAft>
                <a:spcPts val="0"/>
              </a:spcAft>
              <a:buClr>
                <a:srgbClr val="FFC39F"/>
              </a:buClr>
              <a:buSzPts val="1400"/>
              <a:buNone/>
              <a:defRPr sz="1867">
                <a:solidFill>
                  <a:srgbClr val="FFC39F"/>
                </a:solidFill>
              </a:defRPr>
            </a:lvl5pPr>
            <a:lvl6pPr lvl="5" algn="ctr" rtl="0">
              <a:spcBef>
                <a:spcPts val="0"/>
              </a:spcBef>
              <a:spcAft>
                <a:spcPts val="0"/>
              </a:spcAft>
              <a:buClr>
                <a:srgbClr val="FFC39F"/>
              </a:buClr>
              <a:buSzPts val="1400"/>
              <a:buNone/>
              <a:defRPr sz="1867">
                <a:solidFill>
                  <a:srgbClr val="FFC39F"/>
                </a:solidFill>
              </a:defRPr>
            </a:lvl6pPr>
            <a:lvl7pPr lvl="6" algn="ctr" rtl="0">
              <a:spcBef>
                <a:spcPts val="0"/>
              </a:spcBef>
              <a:spcAft>
                <a:spcPts val="0"/>
              </a:spcAft>
              <a:buClr>
                <a:srgbClr val="FFC39F"/>
              </a:buClr>
              <a:buSzPts val="1400"/>
              <a:buNone/>
              <a:defRPr sz="1867">
                <a:solidFill>
                  <a:srgbClr val="FFC39F"/>
                </a:solidFill>
              </a:defRPr>
            </a:lvl7pPr>
            <a:lvl8pPr lvl="7" algn="ctr" rtl="0">
              <a:spcBef>
                <a:spcPts val="0"/>
              </a:spcBef>
              <a:spcAft>
                <a:spcPts val="0"/>
              </a:spcAft>
              <a:buClr>
                <a:srgbClr val="FFC39F"/>
              </a:buClr>
              <a:buSzPts val="1400"/>
              <a:buNone/>
              <a:defRPr sz="1867">
                <a:solidFill>
                  <a:srgbClr val="FFC39F"/>
                </a:solidFill>
              </a:defRPr>
            </a:lvl8pPr>
            <a:lvl9pPr lvl="8" algn="ctr" rtl="0">
              <a:spcBef>
                <a:spcPts val="0"/>
              </a:spcBef>
              <a:spcAft>
                <a:spcPts val="0"/>
              </a:spcAft>
              <a:buClr>
                <a:srgbClr val="FFC39F"/>
              </a:buClr>
              <a:buSzPts val="1400"/>
              <a:buNone/>
              <a:defRPr sz="1867">
                <a:solidFill>
                  <a:srgbClr val="FFC39F"/>
                </a:solidFill>
              </a:defRPr>
            </a:lvl9pPr>
          </a:lstStyle>
          <a:p>
            <a:r>
              <a:rPr lang="es-ES"/>
              <a:t>Haga clic para modificar el estilo de título del patrón</a:t>
            </a:r>
            <a:endParaRPr/>
          </a:p>
        </p:txBody>
      </p:sp>
      <p:sp>
        <p:nvSpPr>
          <p:cNvPr id="86" name="Google Shape;86;p17"/>
          <p:cNvSpPr txBox="1">
            <a:spLocks noGrp="1"/>
          </p:cNvSpPr>
          <p:nvPr>
            <p:ph type="subTitle" idx="1"/>
          </p:nvPr>
        </p:nvSpPr>
        <p:spPr>
          <a:xfrm>
            <a:off x="1010708" y="3435952"/>
            <a:ext cx="3014800" cy="465200"/>
          </a:xfrm>
          <a:prstGeom prst="rect">
            <a:avLst/>
          </a:prstGeom>
        </p:spPr>
        <p:txBody>
          <a:bodyPr spcFirstLastPara="1" wrap="square" lIns="0" tIns="0" rIns="0" bIns="0" anchor="t" anchorCtr="0">
            <a:noAutofit/>
          </a:bodyPr>
          <a:lstStyle>
            <a:lvl1pPr lvl="0" algn="ctr" rtl="0">
              <a:spcBef>
                <a:spcPts val="0"/>
              </a:spcBef>
              <a:spcAft>
                <a:spcPts val="0"/>
              </a:spcAft>
              <a:buNone/>
              <a:defRPr>
                <a:solidFill>
                  <a:srgbClr val="F3F3F3"/>
                </a:solidFill>
              </a:defRPr>
            </a:lvl1pPr>
            <a:lvl2pPr lvl="1" algn="ctr" rtl="0">
              <a:spcBef>
                <a:spcPts val="0"/>
              </a:spcBef>
              <a:spcAft>
                <a:spcPts val="0"/>
              </a:spcAft>
              <a:buNone/>
              <a:defRPr>
                <a:solidFill>
                  <a:srgbClr val="F3F3F3"/>
                </a:solidFill>
              </a:defRPr>
            </a:lvl2pPr>
            <a:lvl3pPr lvl="2" algn="ctr" rtl="0">
              <a:spcBef>
                <a:spcPts val="0"/>
              </a:spcBef>
              <a:spcAft>
                <a:spcPts val="0"/>
              </a:spcAft>
              <a:buNone/>
              <a:defRPr>
                <a:solidFill>
                  <a:srgbClr val="F3F3F3"/>
                </a:solidFill>
              </a:defRPr>
            </a:lvl3pPr>
            <a:lvl4pPr lvl="3" algn="ctr" rtl="0">
              <a:spcBef>
                <a:spcPts val="0"/>
              </a:spcBef>
              <a:spcAft>
                <a:spcPts val="0"/>
              </a:spcAft>
              <a:buNone/>
              <a:defRPr>
                <a:solidFill>
                  <a:srgbClr val="F3F3F3"/>
                </a:solidFill>
              </a:defRPr>
            </a:lvl4pPr>
            <a:lvl5pPr lvl="4" algn="ctr" rtl="0">
              <a:spcBef>
                <a:spcPts val="0"/>
              </a:spcBef>
              <a:spcAft>
                <a:spcPts val="0"/>
              </a:spcAft>
              <a:buNone/>
              <a:defRPr>
                <a:solidFill>
                  <a:srgbClr val="F3F3F3"/>
                </a:solidFill>
              </a:defRPr>
            </a:lvl5pPr>
            <a:lvl6pPr lvl="5" algn="ctr" rtl="0">
              <a:spcBef>
                <a:spcPts val="0"/>
              </a:spcBef>
              <a:spcAft>
                <a:spcPts val="0"/>
              </a:spcAft>
              <a:buNone/>
              <a:defRPr>
                <a:solidFill>
                  <a:srgbClr val="F3F3F3"/>
                </a:solidFill>
              </a:defRPr>
            </a:lvl6pPr>
            <a:lvl7pPr lvl="6" algn="ctr" rtl="0">
              <a:spcBef>
                <a:spcPts val="0"/>
              </a:spcBef>
              <a:spcAft>
                <a:spcPts val="0"/>
              </a:spcAft>
              <a:buNone/>
              <a:defRPr>
                <a:solidFill>
                  <a:srgbClr val="F3F3F3"/>
                </a:solidFill>
              </a:defRPr>
            </a:lvl7pPr>
            <a:lvl8pPr lvl="7" algn="ctr" rtl="0">
              <a:spcBef>
                <a:spcPts val="0"/>
              </a:spcBef>
              <a:spcAft>
                <a:spcPts val="0"/>
              </a:spcAft>
              <a:buNone/>
              <a:defRPr>
                <a:solidFill>
                  <a:srgbClr val="F3F3F3"/>
                </a:solidFill>
              </a:defRPr>
            </a:lvl8pPr>
            <a:lvl9pPr lvl="8" algn="ctr" rtl="0">
              <a:spcBef>
                <a:spcPts val="0"/>
              </a:spcBef>
              <a:spcAft>
                <a:spcPts val="0"/>
              </a:spcAft>
              <a:buNone/>
              <a:defRPr>
                <a:solidFill>
                  <a:srgbClr val="F3F3F3"/>
                </a:solidFill>
              </a:defRPr>
            </a:lvl9pPr>
          </a:lstStyle>
          <a:p>
            <a:r>
              <a:rPr lang="es-ES"/>
              <a:t>Haga clic para modificar el estilo de subtítulo del patrón</a:t>
            </a:r>
            <a:endParaRPr/>
          </a:p>
        </p:txBody>
      </p:sp>
      <p:sp>
        <p:nvSpPr>
          <p:cNvPr id="87" name="Google Shape;87;p17"/>
          <p:cNvSpPr txBox="1">
            <a:spLocks noGrp="1"/>
          </p:cNvSpPr>
          <p:nvPr>
            <p:ph type="title" idx="2"/>
          </p:nvPr>
        </p:nvSpPr>
        <p:spPr>
          <a:xfrm>
            <a:off x="8449192" y="2838048"/>
            <a:ext cx="2455200" cy="535600"/>
          </a:xfrm>
          <a:prstGeom prst="rect">
            <a:avLst/>
          </a:prstGeom>
          <a:noFill/>
          <a:ln>
            <a:noFill/>
          </a:ln>
        </p:spPr>
        <p:txBody>
          <a:bodyPr spcFirstLastPara="1" wrap="square" lIns="0" tIns="0" rIns="0" bIns="0" anchor="b" anchorCtr="0">
            <a:noAutofit/>
          </a:bodyPr>
          <a:lstStyle>
            <a:lvl1pPr lvl="0" algn="ctr" rtl="0">
              <a:spcBef>
                <a:spcPts val="0"/>
              </a:spcBef>
              <a:spcAft>
                <a:spcPts val="0"/>
              </a:spcAft>
              <a:buClr>
                <a:srgbClr val="FFC39F"/>
              </a:buClr>
              <a:buSzPts val="1400"/>
              <a:buNone/>
              <a:defRPr sz="1600" i="0">
                <a:solidFill>
                  <a:schemeClr val="accent1"/>
                </a:solidFill>
              </a:defRPr>
            </a:lvl1pPr>
            <a:lvl2pPr lvl="1" algn="ctr" rtl="0">
              <a:spcBef>
                <a:spcPts val="0"/>
              </a:spcBef>
              <a:spcAft>
                <a:spcPts val="0"/>
              </a:spcAft>
              <a:buClr>
                <a:srgbClr val="FFC39F"/>
              </a:buClr>
              <a:buSzPts val="1400"/>
              <a:buNone/>
              <a:defRPr sz="1867">
                <a:solidFill>
                  <a:srgbClr val="FFC39F"/>
                </a:solidFill>
              </a:defRPr>
            </a:lvl2pPr>
            <a:lvl3pPr lvl="2" algn="ctr" rtl="0">
              <a:spcBef>
                <a:spcPts val="0"/>
              </a:spcBef>
              <a:spcAft>
                <a:spcPts val="0"/>
              </a:spcAft>
              <a:buClr>
                <a:srgbClr val="FFC39F"/>
              </a:buClr>
              <a:buSzPts val="1400"/>
              <a:buNone/>
              <a:defRPr sz="1867">
                <a:solidFill>
                  <a:srgbClr val="FFC39F"/>
                </a:solidFill>
              </a:defRPr>
            </a:lvl3pPr>
            <a:lvl4pPr lvl="3" algn="ctr" rtl="0">
              <a:spcBef>
                <a:spcPts val="0"/>
              </a:spcBef>
              <a:spcAft>
                <a:spcPts val="0"/>
              </a:spcAft>
              <a:buClr>
                <a:srgbClr val="FFC39F"/>
              </a:buClr>
              <a:buSzPts val="1400"/>
              <a:buNone/>
              <a:defRPr sz="1867">
                <a:solidFill>
                  <a:srgbClr val="FFC39F"/>
                </a:solidFill>
              </a:defRPr>
            </a:lvl4pPr>
            <a:lvl5pPr lvl="4" algn="ctr" rtl="0">
              <a:spcBef>
                <a:spcPts val="0"/>
              </a:spcBef>
              <a:spcAft>
                <a:spcPts val="0"/>
              </a:spcAft>
              <a:buClr>
                <a:srgbClr val="FFC39F"/>
              </a:buClr>
              <a:buSzPts val="1400"/>
              <a:buNone/>
              <a:defRPr sz="1867">
                <a:solidFill>
                  <a:srgbClr val="FFC39F"/>
                </a:solidFill>
              </a:defRPr>
            </a:lvl5pPr>
            <a:lvl6pPr lvl="5" algn="ctr" rtl="0">
              <a:spcBef>
                <a:spcPts val="0"/>
              </a:spcBef>
              <a:spcAft>
                <a:spcPts val="0"/>
              </a:spcAft>
              <a:buClr>
                <a:srgbClr val="FFC39F"/>
              </a:buClr>
              <a:buSzPts val="1400"/>
              <a:buNone/>
              <a:defRPr sz="1867">
                <a:solidFill>
                  <a:srgbClr val="FFC39F"/>
                </a:solidFill>
              </a:defRPr>
            </a:lvl6pPr>
            <a:lvl7pPr lvl="6" algn="ctr" rtl="0">
              <a:spcBef>
                <a:spcPts val="0"/>
              </a:spcBef>
              <a:spcAft>
                <a:spcPts val="0"/>
              </a:spcAft>
              <a:buClr>
                <a:srgbClr val="FFC39F"/>
              </a:buClr>
              <a:buSzPts val="1400"/>
              <a:buNone/>
              <a:defRPr sz="1867">
                <a:solidFill>
                  <a:srgbClr val="FFC39F"/>
                </a:solidFill>
              </a:defRPr>
            </a:lvl7pPr>
            <a:lvl8pPr lvl="7" algn="ctr" rtl="0">
              <a:spcBef>
                <a:spcPts val="0"/>
              </a:spcBef>
              <a:spcAft>
                <a:spcPts val="0"/>
              </a:spcAft>
              <a:buClr>
                <a:srgbClr val="FFC39F"/>
              </a:buClr>
              <a:buSzPts val="1400"/>
              <a:buNone/>
              <a:defRPr sz="1867">
                <a:solidFill>
                  <a:srgbClr val="FFC39F"/>
                </a:solidFill>
              </a:defRPr>
            </a:lvl8pPr>
            <a:lvl9pPr lvl="8" algn="ctr" rtl="0">
              <a:spcBef>
                <a:spcPts val="0"/>
              </a:spcBef>
              <a:spcAft>
                <a:spcPts val="0"/>
              </a:spcAft>
              <a:buClr>
                <a:srgbClr val="FFC39F"/>
              </a:buClr>
              <a:buSzPts val="1400"/>
              <a:buNone/>
              <a:defRPr sz="1867">
                <a:solidFill>
                  <a:srgbClr val="FFC39F"/>
                </a:solidFill>
              </a:defRPr>
            </a:lvl9pPr>
          </a:lstStyle>
          <a:p>
            <a:r>
              <a:rPr lang="es-ES"/>
              <a:t>Haga clic para modificar el estilo de título del patrón</a:t>
            </a:r>
            <a:endParaRPr/>
          </a:p>
        </p:txBody>
      </p:sp>
      <p:sp>
        <p:nvSpPr>
          <p:cNvPr id="88" name="Google Shape;88;p17"/>
          <p:cNvSpPr txBox="1">
            <a:spLocks noGrp="1"/>
          </p:cNvSpPr>
          <p:nvPr>
            <p:ph type="subTitle" idx="3"/>
          </p:nvPr>
        </p:nvSpPr>
        <p:spPr>
          <a:xfrm>
            <a:off x="8169392" y="3435952"/>
            <a:ext cx="3014800" cy="465200"/>
          </a:xfrm>
          <a:prstGeom prst="rect">
            <a:avLst/>
          </a:prstGeom>
        </p:spPr>
        <p:txBody>
          <a:bodyPr spcFirstLastPara="1" wrap="square" lIns="0" tIns="0" rIns="0" bIns="0" anchor="t" anchorCtr="0">
            <a:noAutofit/>
          </a:bodyPr>
          <a:lstStyle>
            <a:lvl1pPr lvl="0" algn="ctr" rtl="0">
              <a:spcBef>
                <a:spcPts val="0"/>
              </a:spcBef>
              <a:spcAft>
                <a:spcPts val="0"/>
              </a:spcAft>
              <a:buNone/>
              <a:defRPr>
                <a:solidFill>
                  <a:srgbClr val="F3F3F3"/>
                </a:solidFill>
              </a:defRPr>
            </a:lvl1pPr>
            <a:lvl2pPr lvl="1" algn="ctr" rtl="0">
              <a:spcBef>
                <a:spcPts val="0"/>
              </a:spcBef>
              <a:spcAft>
                <a:spcPts val="0"/>
              </a:spcAft>
              <a:buNone/>
              <a:defRPr>
                <a:solidFill>
                  <a:srgbClr val="F3F3F3"/>
                </a:solidFill>
              </a:defRPr>
            </a:lvl2pPr>
            <a:lvl3pPr lvl="2" algn="ctr" rtl="0">
              <a:spcBef>
                <a:spcPts val="0"/>
              </a:spcBef>
              <a:spcAft>
                <a:spcPts val="0"/>
              </a:spcAft>
              <a:buNone/>
              <a:defRPr>
                <a:solidFill>
                  <a:srgbClr val="F3F3F3"/>
                </a:solidFill>
              </a:defRPr>
            </a:lvl3pPr>
            <a:lvl4pPr lvl="3" algn="ctr" rtl="0">
              <a:spcBef>
                <a:spcPts val="0"/>
              </a:spcBef>
              <a:spcAft>
                <a:spcPts val="0"/>
              </a:spcAft>
              <a:buNone/>
              <a:defRPr>
                <a:solidFill>
                  <a:srgbClr val="F3F3F3"/>
                </a:solidFill>
              </a:defRPr>
            </a:lvl4pPr>
            <a:lvl5pPr lvl="4" algn="ctr" rtl="0">
              <a:spcBef>
                <a:spcPts val="0"/>
              </a:spcBef>
              <a:spcAft>
                <a:spcPts val="0"/>
              </a:spcAft>
              <a:buNone/>
              <a:defRPr>
                <a:solidFill>
                  <a:srgbClr val="F3F3F3"/>
                </a:solidFill>
              </a:defRPr>
            </a:lvl5pPr>
            <a:lvl6pPr lvl="5" algn="ctr" rtl="0">
              <a:spcBef>
                <a:spcPts val="0"/>
              </a:spcBef>
              <a:spcAft>
                <a:spcPts val="0"/>
              </a:spcAft>
              <a:buNone/>
              <a:defRPr>
                <a:solidFill>
                  <a:srgbClr val="F3F3F3"/>
                </a:solidFill>
              </a:defRPr>
            </a:lvl6pPr>
            <a:lvl7pPr lvl="6" algn="ctr" rtl="0">
              <a:spcBef>
                <a:spcPts val="0"/>
              </a:spcBef>
              <a:spcAft>
                <a:spcPts val="0"/>
              </a:spcAft>
              <a:buNone/>
              <a:defRPr>
                <a:solidFill>
                  <a:srgbClr val="F3F3F3"/>
                </a:solidFill>
              </a:defRPr>
            </a:lvl7pPr>
            <a:lvl8pPr lvl="7" algn="ctr" rtl="0">
              <a:spcBef>
                <a:spcPts val="0"/>
              </a:spcBef>
              <a:spcAft>
                <a:spcPts val="0"/>
              </a:spcAft>
              <a:buNone/>
              <a:defRPr>
                <a:solidFill>
                  <a:srgbClr val="F3F3F3"/>
                </a:solidFill>
              </a:defRPr>
            </a:lvl8pPr>
            <a:lvl9pPr lvl="8" algn="ctr" rtl="0">
              <a:spcBef>
                <a:spcPts val="0"/>
              </a:spcBef>
              <a:spcAft>
                <a:spcPts val="0"/>
              </a:spcAft>
              <a:buNone/>
              <a:defRPr>
                <a:solidFill>
                  <a:srgbClr val="F3F3F3"/>
                </a:solidFill>
              </a:defRPr>
            </a:lvl9pPr>
          </a:lstStyle>
          <a:p>
            <a:r>
              <a:rPr lang="es-ES"/>
              <a:t>Haga clic para modificar el estilo de subtítulo del patrón</a:t>
            </a:r>
            <a:endParaRPr/>
          </a:p>
        </p:txBody>
      </p:sp>
      <p:sp>
        <p:nvSpPr>
          <p:cNvPr id="89" name="Google Shape;89;p17"/>
          <p:cNvSpPr txBox="1">
            <a:spLocks noGrp="1"/>
          </p:cNvSpPr>
          <p:nvPr>
            <p:ph type="title" idx="4"/>
          </p:nvPr>
        </p:nvSpPr>
        <p:spPr>
          <a:xfrm>
            <a:off x="4868983" y="5094849"/>
            <a:ext cx="2455200" cy="535600"/>
          </a:xfrm>
          <a:prstGeom prst="rect">
            <a:avLst/>
          </a:prstGeom>
          <a:noFill/>
          <a:ln>
            <a:noFill/>
          </a:ln>
        </p:spPr>
        <p:txBody>
          <a:bodyPr spcFirstLastPara="1" wrap="square" lIns="0" tIns="0" rIns="0" bIns="0" anchor="b" anchorCtr="0">
            <a:noAutofit/>
          </a:bodyPr>
          <a:lstStyle>
            <a:lvl1pPr lvl="0" algn="ctr" rtl="0">
              <a:spcBef>
                <a:spcPts val="0"/>
              </a:spcBef>
              <a:spcAft>
                <a:spcPts val="0"/>
              </a:spcAft>
              <a:buClr>
                <a:srgbClr val="FFC39F"/>
              </a:buClr>
              <a:buSzPts val="1400"/>
              <a:buNone/>
              <a:defRPr sz="1600" i="0">
                <a:solidFill>
                  <a:schemeClr val="accent3"/>
                </a:solidFill>
              </a:defRPr>
            </a:lvl1pPr>
            <a:lvl2pPr lvl="1" algn="ctr" rtl="0">
              <a:spcBef>
                <a:spcPts val="0"/>
              </a:spcBef>
              <a:spcAft>
                <a:spcPts val="0"/>
              </a:spcAft>
              <a:buClr>
                <a:srgbClr val="FFC39F"/>
              </a:buClr>
              <a:buSzPts val="1400"/>
              <a:buNone/>
              <a:defRPr sz="1867">
                <a:solidFill>
                  <a:srgbClr val="FFC39F"/>
                </a:solidFill>
              </a:defRPr>
            </a:lvl2pPr>
            <a:lvl3pPr lvl="2" algn="ctr" rtl="0">
              <a:spcBef>
                <a:spcPts val="0"/>
              </a:spcBef>
              <a:spcAft>
                <a:spcPts val="0"/>
              </a:spcAft>
              <a:buClr>
                <a:srgbClr val="FFC39F"/>
              </a:buClr>
              <a:buSzPts val="1400"/>
              <a:buNone/>
              <a:defRPr sz="1867">
                <a:solidFill>
                  <a:srgbClr val="FFC39F"/>
                </a:solidFill>
              </a:defRPr>
            </a:lvl3pPr>
            <a:lvl4pPr lvl="3" algn="ctr" rtl="0">
              <a:spcBef>
                <a:spcPts val="0"/>
              </a:spcBef>
              <a:spcAft>
                <a:spcPts val="0"/>
              </a:spcAft>
              <a:buClr>
                <a:srgbClr val="FFC39F"/>
              </a:buClr>
              <a:buSzPts val="1400"/>
              <a:buNone/>
              <a:defRPr sz="1867">
                <a:solidFill>
                  <a:srgbClr val="FFC39F"/>
                </a:solidFill>
              </a:defRPr>
            </a:lvl4pPr>
            <a:lvl5pPr lvl="4" algn="ctr" rtl="0">
              <a:spcBef>
                <a:spcPts val="0"/>
              </a:spcBef>
              <a:spcAft>
                <a:spcPts val="0"/>
              </a:spcAft>
              <a:buClr>
                <a:srgbClr val="FFC39F"/>
              </a:buClr>
              <a:buSzPts val="1400"/>
              <a:buNone/>
              <a:defRPr sz="1867">
                <a:solidFill>
                  <a:srgbClr val="FFC39F"/>
                </a:solidFill>
              </a:defRPr>
            </a:lvl5pPr>
            <a:lvl6pPr lvl="5" algn="ctr" rtl="0">
              <a:spcBef>
                <a:spcPts val="0"/>
              </a:spcBef>
              <a:spcAft>
                <a:spcPts val="0"/>
              </a:spcAft>
              <a:buClr>
                <a:srgbClr val="FFC39F"/>
              </a:buClr>
              <a:buSzPts val="1400"/>
              <a:buNone/>
              <a:defRPr sz="1867">
                <a:solidFill>
                  <a:srgbClr val="FFC39F"/>
                </a:solidFill>
              </a:defRPr>
            </a:lvl6pPr>
            <a:lvl7pPr lvl="6" algn="ctr" rtl="0">
              <a:spcBef>
                <a:spcPts val="0"/>
              </a:spcBef>
              <a:spcAft>
                <a:spcPts val="0"/>
              </a:spcAft>
              <a:buClr>
                <a:srgbClr val="FFC39F"/>
              </a:buClr>
              <a:buSzPts val="1400"/>
              <a:buNone/>
              <a:defRPr sz="1867">
                <a:solidFill>
                  <a:srgbClr val="FFC39F"/>
                </a:solidFill>
              </a:defRPr>
            </a:lvl7pPr>
            <a:lvl8pPr lvl="7" algn="ctr" rtl="0">
              <a:spcBef>
                <a:spcPts val="0"/>
              </a:spcBef>
              <a:spcAft>
                <a:spcPts val="0"/>
              </a:spcAft>
              <a:buClr>
                <a:srgbClr val="FFC39F"/>
              </a:buClr>
              <a:buSzPts val="1400"/>
              <a:buNone/>
              <a:defRPr sz="1867">
                <a:solidFill>
                  <a:srgbClr val="FFC39F"/>
                </a:solidFill>
              </a:defRPr>
            </a:lvl8pPr>
            <a:lvl9pPr lvl="8" algn="ctr" rtl="0">
              <a:spcBef>
                <a:spcPts val="0"/>
              </a:spcBef>
              <a:spcAft>
                <a:spcPts val="0"/>
              </a:spcAft>
              <a:buClr>
                <a:srgbClr val="FFC39F"/>
              </a:buClr>
              <a:buSzPts val="1400"/>
              <a:buNone/>
              <a:defRPr sz="1867">
                <a:solidFill>
                  <a:srgbClr val="FFC39F"/>
                </a:solidFill>
              </a:defRPr>
            </a:lvl9pPr>
          </a:lstStyle>
          <a:p>
            <a:r>
              <a:rPr lang="es-ES"/>
              <a:t>Haga clic para modificar el estilo de título del patrón</a:t>
            </a:r>
            <a:endParaRPr/>
          </a:p>
        </p:txBody>
      </p:sp>
      <p:sp>
        <p:nvSpPr>
          <p:cNvPr id="90" name="Google Shape;90;p17"/>
          <p:cNvSpPr txBox="1">
            <a:spLocks noGrp="1"/>
          </p:cNvSpPr>
          <p:nvPr>
            <p:ph type="subTitle" idx="5"/>
          </p:nvPr>
        </p:nvSpPr>
        <p:spPr>
          <a:xfrm>
            <a:off x="4589183" y="5692753"/>
            <a:ext cx="3014800" cy="465200"/>
          </a:xfrm>
          <a:prstGeom prst="rect">
            <a:avLst/>
          </a:prstGeom>
        </p:spPr>
        <p:txBody>
          <a:bodyPr spcFirstLastPara="1" wrap="square" lIns="0" tIns="0" rIns="0" bIns="0" anchor="t" anchorCtr="0">
            <a:noAutofit/>
          </a:bodyPr>
          <a:lstStyle>
            <a:lvl1pPr lvl="0" algn="ctr" rtl="0">
              <a:spcBef>
                <a:spcPts val="0"/>
              </a:spcBef>
              <a:spcAft>
                <a:spcPts val="0"/>
              </a:spcAft>
              <a:buNone/>
              <a:defRPr>
                <a:solidFill>
                  <a:srgbClr val="F3F3F3"/>
                </a:solidFill>
              </a:defRPr>
            </a:lvl1pPr>
            <a:lvl2pPr lvl="1" algn="ctr" rtl="0">
              <a:spcBef>
                <a:spcPts val="0"/>
              </a:spcBef>
              <a:spcAft>
                <a:spcPts val="0"/>
              </a:spcAft>
              <a:buNone/>
              <a:defRPr>
                <a:solidFill>
                  <a:srgbClr val="F3F3F3"/>
                </a:solidFill>
              </a:defRPr>
            </a:lvl2pPr>
            <a:lvl3pPr lvl="2" algn="ctr" rtl="0">
              <a:spcBef>
                <a:spcPts val="0"/>
              </a:spcBef>
              <a:spcAft>
                <a:spcPts val="0"/>
              </a:spcAft>
              <a:buNone/>
              <a:defRPr>
                <a:solidFill>
                  <a:srgbClr val="F3F3F3"/>
                </a:solidFill>
              </a:defRPr>
            </a:lvl3pPr>
            <a:lvl4pPr lvl="3" algn="ctr" rtl="0">
              <a:spcBef>
                <a:spcPts val="0"/>
              </a:spcBef>
              <a:spcAft>
                <a:spcPts val="0"/>
              </a:spcAft>
              <a:buNone/>
              <a:defRPr>
                <a:solidFill>
                  <a:srgbClr val="F3F3F3"/>
                </a:solidFill>
              </a:defRPr>
            </a:lvl4pPr>
            <a:lvl5pPr lvl="4" algn="ctr" rtl="0">
              <a:spcBef>
                <a:spcPts val="0"/>
              </a:spcBef>
              <a:spcAft>
                <a:spcPts val="0"/>
              </a:spcAft>
              <a:buNone/>
              <a:defRPr>
                <a:solidFill>
                  <a:srgbClr val="F3F3F3"/>
                </a:solidFill>
              </a:defRPr>
            </a:lvl5pPr>
            <a:lvl6pPr lvl="5" algn="ctr" rtl="0">
              <a:spcBef>
                <a:spcPts val="0"/>
              </a:spcBef>
              <a:spcAft>
                <a:spcPts val="0"/>
              </a:spcAft>
              <a:buNone/>
              <a:defRPr>
                <a:solidFill>
                  <a:srgbClr val="F3F3F3"/>
                </a:solidFill>
              </a:defRPr>
            </a:lvl6pPr>
            <a:lvl7pPr lvl="6" algn="ctr" rtl="0">
              <a:spcBef>
                <a:spcPts val="0"/>
              </a:spcBef>
              <a:spcAft>
                <a:spcPts val="0"/>
              </a:spcAft>
              <a:buNone/>
              <a:defRPr>
                <a:solidFill>
                  <a:srgbClr val="F3F3F3"/>
                </a:solidFill>
              </a:defRPr>
            </a:lvl7pPr>
            <a:lvl8pPr lvl="7" algn="ctr" rtl="0">
              <a:spcBef>
                <a:spcPts val="0"/>
              </a:spcBef>
              <a:spcAft>
                <a:spcPts val="0"/>
              </a:spcAft>
              <a:buNone/>
              <a:defRPr>
                <a:solidFill>
                  <a:srgbClr val="F3F3F3"/>
                </a:solidFill>
              </a:defRPr>
            </a:lvl8pPr>
            <a:lvl9pPr lvl="8" algn="ctr" rtl="0">
              <a:spcBef>
                <a:spcPts val="0"/>
              </a:spcBef>
              <a:spcAft>
                <a:spcPts val="0"/>
              </a:spcAft>
              <a:buNone/>
              <a:defRPr>
                <a:solidFill>
                  <a:srgbClr val="F3F3F3"/>
                </a:solidFill>
              </a:defRPr>
            </a:lvl9pPr>
          </a:lstStyle>
          <a:p>
            <a:r>
              <a:rPr lang="es-ES"/>
              <a:t>Haga clic para modificar el estilo de subtítulo del patrón</a:t>
            </a:r>
            <a:endParaRPr/>
          </a:p>
        </p:txBody>
      </p:sp>
      <p:sp>
        <p:nvSpPr>
          <p:cNvPr id="91" name="Google Shape;91;p17"/>
          <p:cNvSpPr txBox="1">
            <a:spLocks noGrp="1"/>
          </p:cNvSpPr>
          <p:nvPr>
            <p:ph type="title" idx="6"/>
          </p:nvPr>
        </p:nvSpPr>
        <p:spPr>
          <a:xfrm>
            <a:off x="4868983" y="2838048"/>
            <a:ext cx="2455200" cy="535600"/>
          </a:xfrm>
          <a:prstGeom prst="rect">
            <a:avLst/>
          </a:prstGeom>
          <a:noFill/>
          <a:ln>
            <a:noFill/>
          </a:ln>
        </p:spPr>
        <p:txBody>
          <a:bodyPr spcFirstLastPara="1" wrap="square" lIns="0" tIns="0" rIns="0" bIns="0" anchor="b" anchorCtr="0">
            <a:noAutofit/>
          </a:bodyPr>
          <a:lstStyle>
            <a:lvl1pPr lvl="0" algn="ctr" rtl="0">
              <a:spcBef>
                <a:spcPts val="0"/>
              </a:spcBef>
              <a:spcAft>
                <a:spcPts val="0"/>
              </a:spcAft>
              <a:buClr>
                <a:srgbClr val="FFC39F"/>
              </a:buClr>
              <a:buSzPts val="1400"/>
              <a:buNone/>
              <a:defRPr sz="1600" i="0">
                <a:solidFill>
                  <a:schemeClr val="lt2"/>
                </a:solidFill>
              </a:defRPr>
            </a:lvl1pPr>
            <a:lvl2pPr lvl="1" algn="ctr" rtl="0">
              <a:spcBef>
                <a:spcPts val="0"/>
              </a:spcBef>
              <a:spcAft>
                <a:spcPts val="0"/>
              </a:spcAft>
              <a:buClr>
                <a:srgbClr val="FFC39F"/>
              </a:buClr>
              <a:buSzPts val="1400"/>
              <a:buNone/>
              <a:defRPr sz="1867">
                <a:solidFill>
                  <a:srgbClr val="FFC39F"/>
                </a:solidFill>
              </a:defRPr>
            </a:lvl2pPr>
            <a:lvl3pPr lvl="2" algn="ctr" rtl="0">
              <a:spcBef>
                <a:spcPts val="0"/>
              </a:spcBef>
              <a:spcAft>
                <a:spcPts val="0"/>
              </a:spcAft>
              <a:buClr>
                <a:srgbClr val="FFC39F"/>
              </a:buClr>
              <a:buSzPts val="1400"/>
              <a:buNone/>
              <a:defRPr sz="1867">
                <a:solidFill>
                  <a:srgbClr val="FFC39F"/>
                </a:solidFill>
              </a:defRPr>
            </a:lvl3pPr>
            <a:lvl4pPr lvl="3" algn="ctr" rtl="0">
              <a:spcBef>
                <a:spcPts val="0"/>
              </a:spcBef>
              <a:spcAft>
                <a:spcPts val="0"/>
              </a:spcAft>
              <a:buClr>
                <a:srgbClr val="FFC39F"/>
              </a:buClr>
              <a:buSzPts val="1400"/>
              <a:buNone/>
              <a:defRPr sz="1867">
                <a:solidFill>
                  <a:srgbClr val="FFC39F"/>
                </a:solidFill>
              </a:defRPr>
            </a:lvl4pPr>
            <a:lvl5pPr lvl="4" algn="ctr" rtl="0">
              <a:spcBef>
                <a:spcPts val="0"/>
              </a:spcBef>
              <a:spcAft>
                <a:spcPts val="0"/>
              </a:spcAft>
              <a:buClr>
                <a:srgbClr val="FFC39F"/>
              </a:buClr>
              <a:buSzPts val="1400"/>
              <a:buNone/>
              <a:defRPr sz="1867">
                <a:solidFill>
                  <a:srgbClr val="FFC39F"/>
                </a:solidFill>
              </a:defRPr>
            </a:lvl5pPr>
            <a:lvl6pPr lvl="5" algn="ctr" rtl="0">
              <a:spcBef>
                <a:spcPts val="0"/>
              </a:spcBef>
              <a:spcAft>
                <a:spcPts val="0"/>
              </a:spcAft>
              <a:buClr>
                <a:srgbClr val="FFC39F"/>
              </a:buClr>
              <a:buSzPts val="1400"/>
              <a:buNone/>
              <a:defRPr sz="1867">
                <a:solidFill>
                  <a:srgbClr val="FFC39F"/>
                </a:solidFill>
              </a:defRPr>
            </a:lvl6pPr>
            <a:lvl7pPr lvl="6" algn="ctr" rtl="0">
              <a:spcBef>
                <a:spcPts val="0"/>
              </a:spcBef>
              <a:spcAft>
                <a:spcPts val="0"/>
              </a:spcAft>
              <a:buClr>
                <a:srgbClr val="FFC39F"/>
              </a:buClr>
              <a:buSzPts val="1400"/>
              <a:buNone/>
              <a:defRPr sz="1867">
                <a:solidFill>
                  <a:srgbClr val="FFC39F"/>
                </a:solidFill>
              </a:defRPr>
            </a:lvl7pPr>
            <a:lvl8pPr lvl="7" algn="ctr" rtl="0">
              <a:spcBef>
                <a:spcPts val="0"/>
              </a:spcBef>
              <a:spcAft>
                <a:spcPts val="0"/>
              </a:spcAft>
              <a:buClr>
                <a:srgbClr val="FFC39F"/>
              </a:buClr>
              <a:buSzPts val="1400"/>
              <a:buNone/>
              <a:defRPr sz="1867">
                <a:solidFill>
                  <a:srgbClr val="FFC39F"/>
                </a:solidFill>
              </a:defRPr>
            </a:lvl8pPr>
            <a:lvl9pPr lvl="8" algn="ctr" rtl="0">
              <a:spcBef>
                <a:spcPts val="0"/>
              </a:spcBef>
              <a:spcAft>
                <a:spcPts val="0"/>
              </a:spcAft>
              <a:buClr>
                <a:srgbClr val="FFC39F"/>
              </a:buClr>
              <a:buSzPts val="1400"/>
              <a:buNone/>
              <a:defRPr sz="1867">
                <a:solidFill>
                  <a:srgbClr val="FFC39F"/>
                </a:solidFill>
              </a:defRPr>
            </a:lvl9pPr>
          </a:lstStyle>
          <a:p>
            <a:r>
              <a:rPr lang="es-ES"/>
              <a:t>Haga clic para modificar el estilo de título del patrón</a:t>
            </a:r>
            <a:endParaRPr/>
          </a:p>
        </p:txBody>
      </p:sp>
      <p:sp>
        <p:nvSpPr>
          <p:cNvPr id="92" name="Google Shape;92;p17"/>
          <p:cNvSpPr txBox="1">
            <a:spLocks noGrp="1"/>
          </p:cNvSpPr>
          <p:nvPr>
            <p:ph type="subTitle" idx="7"/>
          </p:nvPr>
        </p:nvSpPr>
        <p:spPr>
          <a:xfrm>
            <a:off x="4589183" y="3435952"/>
            <a:ext cx="3014800" cy="465200"/>
          </a:xfrm>
          <a:prstGeom prst="rect">
            <a:avLst/>
          </a:prstGeom>
        </p:spPr>
        <p:txBody>
          <a:bodyPr spcFirstLastPara="1" wrap="square" lIns="0" tIns="0" rIns="0" bIns="0" anchor="t" anchorCtr="0">
            <a:noAutofit/>
          </a:bodyPr>
          <a:lstStyle>
            <a:lvl1pPr lvl="0" algn="ctr" rtl="0">
              <a:spcBef>
                <a:spcPts val="0"/>
              </a:spcBef>
              <a:spcAft>
                <a:spcPts val="0"/>
              </a:spcAft>
              <a:buNone/>
              <a:defRPr>
                <a:solidFill>
                  <a:srgbClr val="F3F3F3"/>
                </a:solidFill>
              </a:defRPr>
            </a:lvl1pPr>
            <a:lvl2pPr lvl="1" algn="ctr" rtl="0">
              <a:spcBef>
                <a:spcPts val="0"/>
              </a:spcBef>
              <a:spcAft>
                <a:spcPts val="0"/>
              </a:spcAft>
              <a:buNone/>
              <a:defRPr>
                <a:solidFill>
                  <a:srgbClr val="F3F3F3"/>
                </a:solidFill>
              </a:defRPr>
            </a:lvl2pPr>
            <a:lvl3pPr lvl="2" algn="ctr" rtl="0">
              <a:spcBef>
                <a:spcPts val="0"/>
              </a:spcBef>
              <a:spcAft>
                <a:spcPts val="0"/>
              </a:spcAft>
              <a:buNone/>
              <a:defRPr>
                <a:solidFill>
                  <a:srgbClr val="F3F3F3"/>
                </a:solidFill>
              </a:defRPr>
            </a:lvl3pPr>
            <a:lvl4pPr lvl="3" algn="ctr" rtl="0">
              <a:spcBef>
                <a:spcPts val="0"/>
              </a:spcBef>
              <a:spcAft>
                <a:spcPts val="0"/>
              </a:spcAft>
              <a:buNone/>
              <a:defRPr>
                <a:solidFill>
                  <a:srgbClr val="F3F3F3"/>
                </a:solidFill>
              </a:defRPr>
            </a:lvl4pPr>
            <a:lvl5pPr lvl="4" algn="ctr" rtl="0">
              <a:spcBef>
                <a:spcPts val="0"/>
              </a:spcBef>
              <a:spcAft>
                <a:spcPts val="0"/>
              </a:spcAft>
              <a:buNone/>
              <a:defRPr>
                <a:solidFill>
                  <a:srgbClr val="F3F3F3"/>
                </a:solidFill>
              </a:defRPr>
            </a:lvl5pPr>
            <a:lvl6pPr lvl="5" algn="ctr" rtl="0">
              <a:spcBef>
                <a:spcPts val="0"/>
              </a:spcBef>
              <a:spcAft>
                <a:spcPts val="0"/>
              </a:spcAft>
              <a:buNone/>
              <a:defRPr>
                <a:solidFill>
                  <a:srgbClr val="F3F3F3"/>
                </a:solidFill>
              </a:defRPr>
            </a:lvl6pPr>
            <a:lvl7pPr lvl="6" algn="ctr" rtl="0">
              <a:spcBef>
                <a:spcPts val="0"/>
              </a:spcBef>
              <a:spcAft>
                <a:spcPts val="0"/>
              </a:spcAft>
              <a:buNone/>
              <a:defRPr>
                <a:solidFill>
                  <a:srgbClr val="F3F3F3"/>
                </a:solidFill>
              </a:defRPr>
            </a:lvl7pPr>
            <a:lvl8pPr lvl="7" algn="ctr" rtl="0">
              <a:spcBef>
                <a:spcPts val="0"/>
              </a:spcBef>
              <a:spcAft>
                <a:spcPts val="0"/>
              </a:spcAft>
              <a:buNone/>
              <a:defRPr>
                <a:solidFill>
                  <a:srgbClr val="F3F3F3"/>
                </a:solidFill>
              </a:defRPr>
            </a:lvl8pPr>
            <a:lvl9pPr lvl="8" algn="ctr" rtl="0">
              <a:spcBef>
                <a:spcPts val="0"/>
              </a:spcBef>
              <a:spcAft>
                <a:spcPts val="0"/>
              </a:spcAft>
              <a:buNone/>
              <a:defRPr>
                <a:solidFill>
                  <a:srgbClr val="F3F3F3"/>
                </a:solidFill>
              </a:defRPr>
            </a:lvl9pPr>
          </a:lstStyle>
          <a:p>
            <a:r>
              <a:rPr lang="es-ES"/>
              <a:t>Haga clic para modificar el estilo de subtítulo del patrón</a:t>
            </a:r>
            <a:endParaRPr/>
          </a:p>
        </p:txBody>
      </p:sp>
      <p:sp>
        <p:nvSpPr>
          <p:cNvPr id="93" name="Google Shape;93;p17"/>
          <p:cNvSpPr txBox="1">
            <a:spLocks noGrp="1"/>
          </p:cNvSpPr>
          <p:nvPr>
            <p:ph type="title" idx="8"/>
          </p:nvPr>
        </p:nvSpPr>
        <p:spPr>
          <a:xfrm>
            <a:off x="1290508" y="5094849"/>
            <a:ext cx="2455200" cy="535600"/>
          </a:xfrm>
          <a:prstGeom prst="rect">
            <a:avLst/>
          </a:prstGeom>
          <a:noFill/>
          <a:ln>
            <a:noFill/>
          </a:ln>
        </p:spPr>
        <p:txBody>
          <a:bodyPr spcFirstLastPara="1" wrap="square" lIns="0" tIns="0" rIns="0" bIns="0" anchor="b" anchorCtr="0">
            <a:noAutofit/>
          </a:bodyPr>
          <a:lstStyle>
            <a:lvl1pPr lvl="0" algn="ctr" rtl="0">
              <a:spcBef>
                <a:spcPts val="0"/>
              </a:spcBef>
              <a:spcAft>
                <a:spcPts val="0"/>
              </a:spcAft>
              <a:buClr>
                <a:srgbClr val="FFC39F"/>
              </a:buClr>
              <a:buSzPts val="1400"/>
              <a:buNone/>
              <a:defRPr sz="1600" i="0">
                <a:solidFill>
                  <a:schemeClr val="accent2"/>
                </a:solidFill>
              </a:defRPr>
            </a:lvl1pPr>
            <a:lvl2pPr lvl="1" algn="ctr" rtl="0">
              <a:spcBef>
                <a:spcPts val="0"/>
              </a:spcBef>
              <a:spcAft>
                <a:spcPts val="0"/>
              </a:spcAft>
              <a:buClr>
                <a:srgbClr val="FFC39F"/>
              </a:buClr>
              <a:buSzPts val="1400"/>
              <a:buNone/>
              <a:defRPr sz="1867">
                <a:solidFill>
                  <a:srgbClr val="FFC39F"/>
                </a:solidFill>
              </a:defRPr>
            </a:lvl2pPr>
            <a:lvl3pPr lvl="2" algn="ctr" rtl="0">
              <a:spcBef>
                <a:spcPts val="0"/>
              </a:spcBef>
              <a:spcAft>
                <a:spcPts val="0"/>
              </a:spcAft>
              <a:buClr>
                <a:srgbClr val="FFC39F"/>
              </a:buClr>
              <a:buSzPts val="1400"/>
              <a:buNone/>
              <a:defRPr sz="1867">
                <a:solidFill>
                  <a:srgbClr val="FFC39F"/>
                </a:solidFill>
              </a:defRPr>
            </a:lvl3pPr>
            <a:lvl4pPr lvl="3" algn="ctr" rtl="0">
              <a:spcBef>
                <a:spcPts val="0"/>
              </a:spcBef>
              <a:spcAft>
                <a:spcPts val="0"/>
              </a:spcAft>
              <a:buClr>
                <a:srgbClr val="FFC39F"/>
              </a:buClr>
              <a:buSzPts val="1400"/>
              <a:buNone/>
              <a:defRPr sz="1867">
                <a:solidFill>
                  <a:srgbClr val="FFC39F"/>
                </a:solidFill>
              </a:defRPr>
            </a:lvl4pPr>
            <a:lvl5pPr lvl="4" algn="ctr" rtl="0">
              <a:spcBef>
                <a:spcPts val="0"/>
              </a:spcBef>
              <a:spcAft>
                <a:spcPts val="0"/>
              </a:spcAft>
              <a:buClr>
                <a:srgbClr val="FFC39F"/>
              </a:buClr>
              <a:buSzPts val="1400"/>
              <a:buNone/>
              <a:defRPr sz="1867">
                <a:solidFill>
                  <a:srgbClr val="FFC39F"/>
                </a:solidFill>
              </a:defRPr>
            </a:lvl5pPr>
            <a:lvl6pPr lvl="5" algn="ctr" rtl="0">
              <a:spcBef>
                <a:spcPts val="0"/>
              </a:spcBef>
              <a:spcAft>
                <a:spcPts val="0"/>
              </a:spcAft>
              <a:buClr>
                <a:srgbClr val="FFC39F"/>
              </a:buClr>
              <a:buSzPts val="1400"/>
              <a:buNone/>
              <a:defRPr sz="1867">
                <a:solidFill>
                  <a:srgbClr val="FFC39F"/>
                </a:solidFill>
              </a:defRPr>
            </a:lvl6pPr>
            <a:lvl7pPr lvl="6" algn="ctr" rtl="0">
              <a:spcBef>
                <a:spcPts val="0"/>
              </a:spcBef>
              <a:spcAft>
                <a:spcPts val="0"/>
              </a:spcAft>
              <a:buClr>
                <a:srgbClr val="FFC39F"/>
              </a:buClr>
              <a:buSzPts val="1400"/>
              <a:buNone/>
              <a:defRPr sz="1867">
                <a:solidFill>
                  <a:srgbClr val="FFC39F"/>
                </a:solidFill>
              </a:defRPr>
            </a:lvl7pPr>
            <a:lvl8pPr lvl="7" algn="ctr" rtl="0">
              <a:spcBef>
                <a:spcPts val="0"/>
              </a:spcBef>
              <a:spcAft>
                <a:spcPts val="0"/>
              </a:spcAft>
              <a:buClr>
                <a:srgbClr val="FFC39F"/>
              </a:buClr>
              <a:buSzPts val="1400"/>
              <a:buNone/>
              <a:defRPr sz="1867">
                <a:solidFill>
                  <a:srgbClr val="FFC39F"/>
                </a:solidFill>
              </a:defRPr>
            </a:lvl8pPr>
            <a:lvl9pPr lvl="8" algn="ctr" rtl="0">
              <a:spcBef>
                <a:spcPts val="0"/>
              </a:spcBef>
              <a:spcAft>
                <a:spcPts val="0"/>
              </a:spcAft>
              <a:buClr>
                <a:srgbClr val="FFC39F"/>
              </a:buClr>
              <a:buSzPts val="1400"/>
              <a:buNone/>
              <a:defRPr sz="1867">
                <a:solidFill>
                  <a:srgbClr val="FFC39F"/>
                </a:solidFill>
              </a:defRPr>
            </a:lvl9pPr>
          </a:lstStyle>
          <a:p>
            <a:r>
              <a:rPr lang="es-ES"/>
              <a:t>Haga clic para modificar el estilo de título del patrón</a:t>
            </a:r>
            <a:endParaRPr/>
          </a:p>
        </p:txBody>
      </p:sp>
      <p:sp>
        <p:nvSpPr>
          <p:cNvPr id="94" name="Google Shape;94;p17"/>
          <p:cNvSpPr txBox="1">
            <a:spLocks noGrp="1"/>
          </p:cNvSpPr>
          <p:nvPr>
            <p:ph type="subTitle" idx="9"/>
          </p:nvPr>
        </p:nvSpPr>
        <p:spPr>
          <a:xfrm>
            <a:off x="1010708" y="5692753"/>
            <a:ext cx="3014800" cy="465200"/>
          </a:xfrm>
          <a:prstGeom prst="rect">
            <a:avLst/>
          </a:prstGeom>
        </p:spPr>
        <p:txBody>
          <a:bodyPr spcFirstLastPara="1" wrap="square" lIns="0" tIns="0" rIns="0" bIns="0" anchor="t" anchorCtr="0">
            <a:noAutofit/>
          </a:bodyPr>
          <a:lstStyle>
            <a:lvl1pPr lvl="0" algn="ctr" rtl="0">
              <a:spcBef>
                <a:spcPts val="0"/>
              </a:spcBef>
              <a:spcAft>
                <a:spcPts val="0"/>
              </a:spcAft>
              <a:buNone/>
              <a:defRPr>
                <a:solidFill>
                  <a:srgbClr val="F3F3F3"/>
                </a:solidFill>
              </a:defRPr>
            </a:lvl1pPr>
            <a:lvl2pPr lvl="1" algn="ctr" rtl="0">
              <a:spcBef>
                <a:spcPts val="0"/>
              </a:spcBef>
              <a:spcAft>
                <a:spcPts val="0"/>
              </a:spcAft>
              <a:buNone/>
              <a:defRPr>
                <a:solidFill>
                  <a:srgbClr val="F3F3F3"/>
                </a:solidFill>
              </a:defRPr>
            </a:lvl2pPr>
            <a:lvl3pPr lvl="2" algn="ctr" rtl="0">
              <a:spcBef>
                <a:spcPts val="0"/>
              </a:spcBef>
              <a:spcAft>
                <a:spcPts val="0"/>
              </a:spcAft>
              <a:buNone/>
              <a:defRPr>
                <a:solidFill>
                  <a:srgbClr val="F3F3F3"/>
                </a:solidFill>
              </a:defRPr>
            </a:lvl3pPr>
            <a:lvl4pPr lvl="3" algn="ctr" rtl="0">
              <a:spcBef>
                <a:spcPts val="0"/>
              </a:spcBef>
              <a:spcAft>
                <a:spcPts val="0"/>
              </a:spcAft>
              <a:buNone/>
              <a:defRPr>
                <a:solidFill>
                  <a:srgbClr val="F3F3F3"/>
                </a:solidFill>
              </a:defRPr>
            </a:lvl4pPr>
            <a:lvl5pPr lvl="4" algn="ctr" rtl="0">
              <a:spcBef>
                <a:spcPts val="0"/>
              </a:spcBef>
              <a:spcAft>
                <a:spcPts val="0"/>
              </a:spcAft>
              <a:buNone/>
              <a:defRPr>
                <a:solidFill>
                  <a:srgbClr val="F3F3F3"/>
                </a:solidFill>
              </a:defRPr>
            </a:lvl5pPr>
            <a:lvl6pPr lvl="5" algn="ctr" rtl="0">
              <a:spcBef>
                <a:spcPts val="0"/>
              </a:spcBef>
              <a:spcAft>
                <a:spcPts val="0"/>
              </a:spcAft>
              <a:buNone/>
              <a:defRPr>
                <a:solidFill>
                  <a:srgbClr val="F3F3F3"/>
                </a:solidFill>
              </a:defRPr>
            </a:lvl6pPr>
            <a:lvl7pPr lvl="6" algn="ctr" rtl="0">
              <a:spcBef>
                <a:spcPts val="0"/>
              </a:spcBef>
              <a:spcAft>
                <a:spcPts val="0"/>
              </a:spcAft>
              <a:buNone/>
              <a:defRPr>
                <a:solidFill>
                  <a:srgbClr val="F3F3F3"/>
                </a:solidFill>
              </a:defRPr>
            </a:lvl7pPr>
            <a:lvl8pPr lvl="7" algn="ctr" rtl="0">
              <a:spcBef>
                <a:spcPts val="0"/>
              </a:spcBef>
              <a:spcAft>
                <a:spcPts val="0"/>
              </a:spcAft>
              <a:buNone/>
              <a:defRPr>
                <a:solidFill>
                  <a:srgbClr val="F3F3F3"/>
                </a:solidFill>
              </a:defRPr>
            </a:lvl8pPr>
            <a:lvl9pPr lvl="8" algn="ctr" rtl="0">
              <a:spcBef>
                <a:spcPts val="0"/>
              </a:spcBef>
              <a:spcAft>
                <a:spcPts val="0"/>
              </a:spcAft>
              <a:buNone/>
              <a:defRPr>
                <a:solidFill>
                  <a:srgbClr val="F3F3F3"/>
                </a:solidFill>
              </a:defRPr>
            </a:lvl9pPr>
          </a:lstStyle>
          <a:p>
            <a:r>
              <a:rPr lang="es-ES"/>
              <a:t>Haga clic para modificar el estilo de subtítulo del patrón</a:t>
            </a:r>
            <a:endParaRPr/>
          </a:p>
        </p:txBody>
      </p:sp>
      <p:sp>
        <p:nvSpPr>
          <p:cNvPr id="95" name="Google Shape;95;p17"/>
          <p:cNvSpPr txBox="1">
            <a:spLocks noGrp="1"/>
          </p:cNvSpPr>
          <p:nvPr>
            <p:ph type="title" idx="13"/>
          </p:nvPr>
        </p:nvSpPr>
        <p:spPr>
          <a:xfrm>
            <a:off x="8449192" y="5094849"/>
            <a:ext cx="2455200" cy="535600"/>
          </a:xfrm>
          <a:prstGeom prst="rect">
            <a:avLst/>
          </a:prstGeom>
          <a:noFill/>
          <a:ln>
            <a:noFill/>
          </a:ln>
        </p:spPr>
        <p:txBody>
          <a:bodyPr spcFirstLastPara="1" wrap="square" lIns="0" tIns="0" rIns="0" bIns="0" anchor="b" anchorCtr="0">
            <a:noAutofit/>
          </a:bodyPr>
          <a:lstStyle>
            <a:lvl1pPr lvl="0" algn="ctr" rtl="0">
              <a:spcBef>
                <a:spcPts val="0"/>
              </a:spcBef>
              <a:spcAft>
                <a:spcPts val="0"/>
              </a:spcAft>
              <a:buClr>
                <a:srgbClr val="FFC39F"/>
              </a:buClr>
              <a:buSzPts val="1400"/>
              <a:buNone/>
              <a:defRPr sz="1600" i="0">
                <a:solidFill>
                  <a:schemeClr val="accent4"/>
                </a:solidFill>
              </a:defRPr>
            </a:lvl1pPr>
            <a:lvl2pPr lvl="1" algn="ctr" rtl="0">
              <a:spcBef>
                <a:spcPts val="0"/>
              </a:spcBef>
              <a:spcAft>
                <a:spcPts val="0"/>
              </a:spcAft>
              <a:buClr>
                <a:srgbClr val="FFC39F"/>
              </a:buClr>
              <a:buSzPts val="1400"/>
              <a:buNone/>
              <a:defRPr sz="1867">
                <a:solidFill>
                  <a:srgbClr val="FFC39F"/>
                </a:solidFill>
              </a:defRPr>
            </a:lvl2pPr>
            <a:lvl3pPr lvl="2" algn="ctr" rtl="0">
              <a:spcBef>
                <a:spcPts val="0"/>
              </a:spcBef>
              <a:spcAft>
                <a:spcPts val="0"/>
              </a:spcAft>
              <a:buClr>
                <a:srgbClr val="FFC39F"/>
              </a:buClr>
              <a:buSzPts val="1400"/>
              <a:buNone/>
              <a:defRPr sz="1867">
                <a:solidFill>
                  <a:srgbClr val="FFC39F"/>
                </a:solidFill>
              </a:defRPr>
            </a:lvl3pPr>
            <a:lvl4pPr lvl="3" algn="ctr" rtl="0">
              <a:spcBef>
                <a:spcPts val="0"/>
              </a:spcBef>
              <a:spcAft>
                <a:spcPts val="0"/>
              </a:spcAft>
              <a:buClr>
                <a:srgbClr val="FFC39F"/>
              </a:buClr>
              <a:buSzPts val="1400"/>
              <a:buNone/>
              <a:defRPr sz="1867">
                <a:solidFill>
                  <a:srgbClr val="FFC39F"/>
                </a:solidFill>
              </a:defRPr>
            </a:lvl4pPr>
            <a:lvl5pPr lvl="4" algn="ctr" rtl="0">
              <a:spcBef>
                <a:spcPts val="0"/>
              </a:spcBef>
              <a:spcAft>
                <a:spcPts val="0"/>
              </a:spcAft>
              <a:buClr>
                <a:srgbClr val="FFC39F"/>
              </a:buClr>
              <a:buSzPts val="1400"/>
              <a:buNone/>
              <a:defRPr sz="1867">
                <a:solidFill>
                  <a:srgbClr val="FFC39F"/>
                </a:solidFill>
              </a:defRPr>
            </a:lvl5pPr>
            <a:lvl6pPr lvl="5" algn="ctr" rtl="0">
              <a:spcBef>
                <a:spcPts val="0"/>
              </a:spcBef>
              <a:spcAft>
                <a:spcPts val="0"/>
              </a:spcAft>
              <a:buClr>
                <a:srgbClr val="FFC39F"/>
              </a:buClr>
              <a:buSzPts val="1400"/>
              <a:buNone/>
              <a:defRPr sz="1867">
                <a:solidFill>
                  <a:srgbClr val="FFC39F"/>
                </a:solidFill>
              </a:defRPr>
            </a:lvl6pPr>
            <a:lvl7pPr lvl="6" algn="ctr" rtl="0">
              <a:spcBef>
                <a:spcPts val="0"/>
              </a:spcBef>
              <a:spcAft>
                <a:spcPts val="0"/>
              </a:spcAft>
              <a:buClr>
                <a:srgbClr val="FFC39F"/>
              </a:buClr>
              <a:buSzPts val="1400"/>
              <a:buNone/>
              <a:defRPr sz="1867">
                <a:solidFill>
                  <a:srgbClr val="FFC39F"/>
                </a:solidFill>
              </a:defRPr>
            </a:lvl7pPr>
            <a:lvl8pPr lvl="7" algn="ctr" rtl="0">
              <a:spcBef>
                <a:spcPts val="0"/>
              </a:spcBef>
              <a:spcAft>
                <a:spcPts val="0"/>
              </a:spcAft>
              <a:buClr>
                <a:srgbClr val="FFC39F"/>
              </a:buClr>
              <a:buSzPts val="1400"/>
              <a:buNone/>
              <a:defRPr sz="1867">
                <a:solidFill>
                  <a:srgbClr val="FFC39F"/>
                </a:solidFill>
              </a:defRPr>
            </a:lvl8pPr>
            <a:lvl9pPr lvl="8" algn="ctr" rtl="0">
              <a:spcBef>
                <a:spcPts val="0"/>
              </a:spcBef>
              <a:spcAft>
                <a:spcPts val="0"/>
              </a:spcAft>
              <a:buClr>
                <a:srgbClr val="FFC39F"/>
              </a:buClr>
              <a:buSzPts val="1400"/>
              <a:buNone/>
              <a:defRPr sz="1867">
                <a:solidFill>
                  <a:srgbClr val="FFC39F"/>
                </a:solidFill>
              </a:defRPr>
            </a:lvl9pPr>
          </a:lstStyle>
          <a:p>
            <a:r>
              <a:rPr lang="es-ES"/>
              <a:t>Haga clic para modificar el estilo de título del patrón</a:t>
            </a:r>
            <a:endParaRPr/>
          </a:p>
        </p:txBody>
      </p:sp>
      <p:sp>
        <p:nvSpPr>
          <p:cNvPr id="96" name="Google Shape;96;p17"/>
          <p:cNvSpPr txBox="1">
            <a:spLocks noGrp="1"/>
          </p:cNvSpPr>
          <p:nvPr>
            <p:ph type="subTitle" idx="14"/>
          </p:nvPr>
        </p:nvSpPr>
        <p:spPr>
          <a:xfrm>
            <a:off x="8169392" y="5692753"/>
            <a:ext cx="3014800" cy="465200"/>
          </a:xfrm>
          <a:prstGeom prst="rect">
            <a:avLst/>
          </a:prstGeom>
        </p:spPr>
        <p:txBody>
          <a:bodyPr spcFirstLastPara="1" wrap="square" lIns="0" tIns="0" rIns="0" bIns="0" anchor="t" anchorCtr="0">
            <a:noAutofit/>
          </a:bodyPr>
          <a:lstStyle>
            <a:lvl1pPr lvl="0" algn="ctr" rtl="0">
              <a:spcBef>
                <a:spcPts val="0"/>
              </a:spcBef>
              <a:spcAft>
                <a:spcPts val="0"/>
              </a:spcAft>
              <a:buNone/>
              <a:defRPr>
                <a:solidFill>
                  <a:srgbClr val="F3F3F3"/>
                </a:solidFill>
              </a:defRPr>
            </a:lvl1pPr>
            <a:lvl2pPr lvl="1" algn="ctr" rtl="0">
              <a:spcBef>
                <a:spcPts val="0"/>
              </a:spcBef>
              <a:spcAft>
                <a:spcPts val="0"/>
              </a:spcAft>
              <a:buNone/>
              <a:defRPr>
                <a:solidFill>
                  <a:srgbClr val="F3F3F3"/>
                </a:solidFill>
              </a:defRPr>
            </a:lvl2pPr>
            <a:lvl3pPr lvl="2" algn="ctr" rtl="0">
              <a:spcBef>
                <a:spcPts val="0"/>
              </a:spcBef>
              <a:spcAft>
                <a:spcPts val="0"/>
              </a:spcAft>
              <a:buNone/>
              <a:defRPr>
                <a:solidFill>
                  <a:srgbClr val="F3F3F3"/>
                </a:solidFill>
              </a:defRPr>
            </a:lvl3pPr>
            <a:lvl4pPr lvl="3" algn="ctr" rtl="0">
              <a:spcBef>
                <a:spcPts val="0"/>
              </a:spcBef>
              <a:spcAft>
                <a:spcPts val="0"/>
              </a:spcAft>
              <a:buNone/>
              <a:defRPr>
                <a:solidFill>
                  <a:srgbClr val="F3F3F3"/>
                </a:solidFill>
              </a:defRPr>
            </a:lvl4pPr>
            <a:lvl5pPr lvl="4" algn="ctr" rtl="0">
              <a:spcBef>
                <a:spcPts val="0"/>
              </a:spcBef>
              <a:spcAft>
                <a:spcPts val="0"/>
              </a:spcAft>
              <a:buNone/>
              <a:defRPr>
                <a:solidFill>
                  <a:srgbClr val="F3F3F3"/>
                </a:solidFill>
              </a:defRPr>
            </a:lvl5pPr>
            <a:lvl6pPr lvl="5" algn="ctr" rtl="0">
              <a:spcBef>
                <a:spcPts val="0"/>
              </a:spcBef>
              <a:spcAft>
                <a:spcPts val="0"/>
              </a:spcAft>
              <a:buNone/>
              <a:defRPr>
                <a:solidFill>
                  <a:srgbClr val="F3F3F3"/>
                </a:solidFill>
              </a:defRPr>
            </a:lvl6pPr>
            <a:lvl7pPr lvl="6" algn="ctr" rtl="0">
              <a:spcBef>
                <a:spcPts val="0"/>
              </a:spcBef>
              <a:spcAft>
                <a:spcPts val="0"/>
              </a:spcAft>
              <a:buNone/>
              <a:defRPr>
                <a:solidFill>
                  <a:srgbClr val="F3F3F3"/>
                </a:solidFill>
              </a:defRPr>
            </a:lvl7pPr>
            <a:lvl8pPr lvl="7" algn="ctr" rtl="0">
              <a:spcBef>
                <a:spcPts val="0"/>
              </a:spcBef>
              <a:spcAft>
                <a:spcPts val="0"/>
              </a:spcAft>
              <a:buNone/>
              <a:defRPr>
                <a:solidFill>
                  <a:srgbClr val="F3F3F3"/>
                </a:solidFill>
              </a:defRPr>
            </a:lvl8pPr>
            <a:lvl9pPr lvl="8" algn="ctr" rtl="0">
              <a:spcBef>
                <a:spcPts val="0"/>
              </a:spcBef>
              <a:spcAft>
                <a:spcPts val="0"/>
              </a:spcAft>
              <a:buNone/>
              <a:defRPr>
                <a:solidFill>
                  <a:srgbClr val="F3F3F3"/>
                </a:solidFill>
              </a:defRPr>
            </a:lvl9pPr>
          </a:lstStyle>
          <a:p>
            <a:r>
              <a:rPr lang="es-ES"/>
              <a:t>Haga clic para modificar el estilo de subtítulo del patrón</a:t>
            </a:r>
            <a:endParaRPr/>
          </a:p>
        </p:txBody>
      </p:sp>
      <p:sp>
        <p:nvSpPr>
          <p:cNvPr id="97" name="Google Shape;97;p17"/>
          <p:cNvSpPr txBox="1">
            <a:spLocks noGrp="1"/>
          </p:cNvSpPr>
          <p:nvPr>
            <p:ph type="title" idx="15"/>
          </p:nvPr>
        </p:nvSpPr>
        <p:spPr>
          <a:xfrm>
            <a:off x="2319800" y="876700"/>
            <a:ext cx="7552400" cy="708000"/>
          </a:xfrm>
          <a:prstGeom prst="rect">
            <a:avLst/>
          </a:prstGeom>
          <a:noFill/>
          <a:ln>
            <a:noFill/>
          </a:ln>
        </p:spPr>
        <p:txBody>
          <a:bodyPr spcFirstLastPara="1" wrap="square" lIns="0" tIns="0" rIns="0" bIns="0" anchor="t" anchorCtr="0">
            <a:noAutofit/>
          </a:bodyPr>
          <a:lstStyle>
            <a:lvl1pPr lvl="0" algn="ctr" rtl="0">
              <a:spcBef>
                <a:spcPts val="0"/>
              </a:spcBef>
              <a:spcAft>
                <a:spcPts val="0"/>
              </a:spcAft>
              <a:buClr>
                <a:srgbClr val="FFC39F"/>
              </a:buClr>
              <a:buSzPts val="1800"/>
              <a:buNone/>
              <a:defRPr sz="2400" i="0">
                <a:solidFill>
                  <a:srgbClr val="FFFFFF"/>
                </a:solidFill>
              </a:defRPr>
            </a:lvl1pPr>
            <a:lvl2pPr lvl="1" algn="ctr" rtl="0">
              <a:spcBef>
                <a:spcPts val="0"/>
              </a:spcBef>
              <a:spcAft>
                <a:spcPts val="0"/>
              </a:spcAft>
              <a:buClr>
                <a:srgbClr val="FFC39F"/>
              </a:buClr>
              <a:buSzPts val="1800"/>
              <a:buNone/>
              <a:defRPr sz="2400">
                <a:solidFill>
                  <a:srgbClr val="FFC39F"/>
                </a:solidFill>
              </a:defRPr>
            </a:lvl2pPr>
            <a:lvl3pPr lvl="2" algn="ctr" rtl="0">
              <a:spcBef>
                <a:spcPts val="0"/>
              </a:spcBef>
              <a:spcAft>
                <a:spcPts val="0"/>
              </a:spcAft>
              <a:buClr>
                <a:srgbClr val="FFC39F"/>
              </a:buClr>
              <a:buSzPts val="1800"/>
              <a:buNone/>
              <a:defRPr sz="2400">
                <a:solidFill>
                  <a:srgbClr val="FFC39F"/>
                </a:solidFill>
              </a:defRPr>
            </a:lvl3pPr>
            <a:lvl4pPr lvl="3" algn="ctr" rtl="0">
              <a:spcBef>
                <a:spcPts val="0"/>
              </a:spcBef>
              <a:spcAft>
                <a:spcPts val="0"/>
              </a:spcAft>
              <a:buClr>
                <a:srgbClr val="FFC39F"/>
              </a:buClr>
              <a:buSzPts val="1800"/>
              <a:buNone/>
              <a:defRPr sz="2400">
                <a:solidFill>
                  <a:srgbClr val="FFC39F"/>
                </a:solidFill>
              </a:defRPr>
            </a:lvl4pPr>
            <a:lvl5pPr lvl="4" algn="ctr" rtl="0">
              <a:spcBef>
                <a:spcPts val="0"/>
              </a:spcBef>
              <a:spcAft>
                <a:spcPts val="0"/>
              </a:spcAft>
              <a:buClr>
                <a:srgbClr val="FFC39F"/>
              </a:buClr>
              <a:buSzPts val="1800"/>
              <a:buNone/>
              <a:defRPr sz="2400">
                <a:solidFill>
                  <a:srgbClr val="FFC39F"/>
                </a:solidFill>
              </a:defRPr>
            </a:lvl5pPr>
            <a:lvl6pPr lvl="5" algn="ctr" rtl="0">
              <a:spcBef>
                <a:spcPts val="0"/>
              </a:spcBef>
              <a:spcAft>
                <a:spcPts val="0"/>
              </a:spcAft>
              <a:buClr>
                <a:srgbClr val="FFC39F"/>
              </a:buClr>
              <a:buSzPts val="1800"/>
              <a:buNone/>
              <a:defRPr sz="2400">
                <a:solidFill>
                  <a:srgbClr val="FFC39F"/>
                </a:solidFill>
              </a:defRPr>
            </a:lvl6pPr>
            <a:lvl7pPr lvl="6" algn="ctr" rtl="0">
              <a:spcBef>
                <a:spcPts val="0"/>
              </a:spcBef>
              <a:spcAft>
                <a:spcPts val="0"/>
              </a:spcAft>
              <a:buClr>
                <a:srgbClr val="FFC39F"/>
              </a:buClr>
              <a:buSzPts val="1800"/>
              <a:buNone/>
              <a:defRPr sz="2400">
                <a:solidFill>
                  <a:srgbClr val="FFC39F"/>
                </a:solidFill>
              </a:defRPr>
            </a:lvl7pPr>
            <a:lvl8pPr lvl="7" algn="ctr" rtl="0">
              <a:spcBef>
                <a:spcPts val="0"/>
              </a:spcBef>
              <a:spcAft>
                <a:spcPts val="0"/>
              </a:spcAft>
              <a:buClr>
                <a:srgbClr val="FFC39F"/>
              </a:buClr>
              <a:buSzPts val="1800"/>
              <a:buNone/>
              <a:defRPr sz="2400">
                <a:solidFill>
                  <a:srgbClr val="FFC39F"/>
                </a:solidFill>
              </a:defRPr>
            </a:lvl8pPr>
            <a:lvl9pPr lvl="8" algn="ctr" rtl="0">
              <a:spcBef>
                <a:spcPts val="0"/>
              </a:spcBef>
              <a:spcAft>
                <a:spcPts val="0"/>
              </a:spcAft>
              <a:buClr>
                <a:srgbClr val="FFC39F"/>
              </a:buClr>
              <a:buSzPts val="1800"/>
              <a:buNone/>
              <a:defRPr sz="2400">
                <a:solidFill>
                  <a:srgbClr val="FFC39F"/>
                </a:solidFill>
              </a:defRPr>
            </a:lvl9pPr>
          </a:lstStyle>
          <a:p>
            <a:r>
              <a:rPr lang="es-ES"/>
              <a:t>Haga clic para modificar el estilo de título del patrón</a:t>
            </a:r>
            <a:endParaRPr/>
          </a:p>
        </p:txBody>
      </p:sp>
    </p:spTree>
    <p:extLst>
      <p:ext uri="{BB962C8B-B14F-4D97-AF65-F5344CB8AC3E}">
        <p14:creationId xmlns:p14="http://schemas.microsoft.com/office/powerpoint/2010/main" val="23433678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mp; TEXT 4">
  <p:cSld name="TITLE &amp; TEXT 4">
    <p:bg>
      <p:bgPr>
        <a:blipFill>
          <a:blip r:embed="rId2">
            <a:alphaModFix/>
          </a:blip>
          <a:stretch>
            <a:fillRect/>
          </a:stretch>
        </a:blipFill>
        <a:effectLst/>
      </p:bgPr>
    </p:bg>
    <p:spTree>
      <p:nvGrpSpPr>
        <p:cNvPr id="1" name="Shape 98"/>
        <p:cNvGrpSpPr/>
        <p:nvPr/>
      </p:nvGrpSpPr>
      <p:grpSpPr>
        <a:xfrm>
          <a:off x="0" y="0"/>
          <a:ext cx="0" cy="0"/>
          <a:chOff x="0" y="0"/>
          <a:chExt cx="0" cy="0"/>
        </a:xfrm>
      </p:grpSpPr>
      <p:sp>
        <p:nvSpPr>
          <p:cNvPr id="99" name="Google Shape;99;p18"/>
          <p:cNvSpPr txBox="1">
            <a:spLocks noGrp="1"/>
          </p:cNvSpPr>
          <p:nvPr>
            <p:ph type="title"/>
          </p:nvPr>
        </p:nvSpPr>
        <p:spPr>
          <a:xfrm>
            <a:off x="1520017" y="2450667"/>
            <a:ext cx="2096800" cy="940800"/>
          </a:xfrm>
          <a:prstGeom prst="rect">
            <a:avLst/>
          </a:prstGeom>
          <a:noFill/>
          <a:ln>
            <a:noFill/>
          </a:ln>
        </p:spPr>
        <p:txBody>
          <a:bodyPr spcFirstLastPara="1" wrap="square" lIns="0" tIns="0" rIns="0" bIns="0" anchor="b" anchorCtr="0">
            <a:noAutofit/>
          </a:bodyPr>
          <a:lstStyle>
            <a:lvl1pPr lvl="0" algn="r" rtl="0">
              <a:spcBef>
                <a:spcPts val="0"/>
              </a:spcBef>
              <a:spcAft>
                <a:spcPts val="0"/>
              </a:spcAft>
              <a:buSzPts val="2200"/>
              <a:buNone/>
              <a:defRPr sz="2933" i="0">
                <a:solidFill>
                  <a:schemeClr val="dk2"/>
                </a:solidFill>
              </a:defRPr>
            </a:lvl1pPr>
            <a:lvl2pPr lvl="1" rtl="0">
              <a:spcBef>
                <a:spcPts val="0"/>
              </a:spcBef>
              <a:spcAft>
                <a:spcPts val="0"/>
              </a:spcAft>
              <a:buSzPts val="2500"/>
              <a:buNone/>
              <a:defRPr sz="3333"/>
            </a:lvl2pPr>
            <a:lvl3pPr lvl="2" rtl="0">
              <a:spcBef>
                <a:spcPts val="0"/>
              </a:spcBef>
              <a:spcAft>
                <a:spcPts val="0"/>
              </a:spcAft>
              <a:buSzPts val="2500"/>
              <a:buNone/>
              <a:defRPr sz="3333"/>
            </a:lvl3pPr>
            <a:lvl4pPr lvl="3" rtl="0">
              <a:spcBef>
                <a:spcPts val="0"/>
              </a:spcBef>
              <a:spcAft>
                <a:spcPts val="0"/>
              </a:spcAft>
              <a:buSzPts val="2500"/>
              <a:buNone/>
              <a:defRPr sz="3333"/>
            </a:lvl4pPr>
            <a:lvl5pPr lvl="4" rtl="0">
              <a:spcBef>
                <a:spcPts val="0"/>
              </a:spcBef>
              <a:spcAft>
                <a:spcPts val="0"/>
              </a:spcAft>
              <a:buSzPts val="2500"/>
              <a:buNone/>
              <a:defRPr sz="3333"/>
            </a:lvl5pPr>
            <a:lvl6pPr lvl="5" rtl="0">
              <a:spcBef>
                <a:spcPts val="0"/>
              </a:spcBef>
              <a:spcAft>
                <a:spcPts val="0"/>
              </a:spcAft>
              <a:buSzPts val="2500"/>
              <a:buNone/>
              <a:defRPr sz="3333"/>
            </a:lvl6pPr>
            <a:lvl7pPr lvl="6" rtl="0">
              <a:spcBef>
                <a:spcPts val="0"/>
              </a:spcBef>
              <a:spcAft>
                <a:spcPts val="0"/>
              </a:spcAft>
              <a:buSzPts val="2500"/>
              <a:buNone/>
              <a:defRPr sz="3333"/>
            </a:lvl7pPr>
            <a:lvl8pPr lvl="7" rtl="0">
              <a:spcBef>
                <a:spcPts val="0"/>
              </a:spcBef>
              <a:spcAft>
                <a:spcPts val="0"/>
              </a:spcAft>
              <a:buSzPts val="2500"/>
              <a:buNone/>
              <a:defRPr sz="3333"/>
            </a:lvl8pPr>
            <a:lvl9pPr lvl="8" rtl="0">
              <a:spcBef>
                <a:spcPts val="0"/>
              </a:spcBef>
              <a:spcAft>
                <a:spcPts val="0"/>
              </a:spcAft>
              <a:buSzPts val="2500"/>
              <a:buNone/>
              <a:defRPr sz="3333"/>
            </a:lvl9pPr>
          </a:lstStyle>
          <a:p>
            <a:r>
              <a:rPr lang="es-ES"/>
              <a:t>Haga clic para modificar el estilo de título del patrón</a:t>
            </a:r>
            <a:endParaRPr/>
          </a:p>
        </p:txBody>
      </p:sp>
      <p:sp>
        <p:nvSpPr>
          <p:cNvPr id="100" name="Google Shape;100;p18"/>
          <p:cNvSpPr txBox="1">
            <a:spLocks noGrp="1"/>
          </p:cNvSpPr>
          <p:nvPr>
            <p:ph type="subTitle" idx="1"/>
          </p:nvPr>
        </p:nvSpPr>
        <p:spPr>
          <a:xfrm>
            <a:off x="1520017" y="3642352"/>
            <a:ext cx="2096800" cy="1120800"/>
          </a:xfrm>
          <a:prstGeom prst="rect">
            <a:avLst/>
          </a:prstGeom>
        </p:spPr>
        <p:txBody>
          <a:bodyPr spcFirstLastPara="1" wrap="square" lIns="0" tIns="0" rIns="0" bIns="0" anchor="t" anchorCtr="0">
            <a:noAutofit/>
          </a:bodyPr>
          <a:lstStyle>
            <a:lvl1pPr lvl="0" algn="r" rtl="0">
              <a:spcBef>
                <a:spcPts val="0"/>
              </a:spcBef>
              <a:spcAft>
                <a:spcPts val="0"/>
              </a:spcAft>
              <a:buNone/>
              <a:defRPr sz="1333">
                <a:solidFill>
                  <a:srgbClr val="F3F3F3"/>
                </a:solidFill>
              </a:defRPr>
            </a:lvl1pPr>
            <a:lvl2pPr lvl="1" algn="r" rtl="0">
              <a:spcBef>
                <a:spcPts val="0"/>
              </a:spcBef>
              <a:spcAft>
                <a:spcPts val="0"/>
              </a:spcAft>
              <a:buNone/>
              <a:defRPr sz="800">
                <a:solidFill>
                  <a:srgbClr val="F3F3F3"/>
                </a:solidFill>
              </a:defRPr>
            </a:lvl2pPr>
            <a:lvl3pPr lvl="2" algn="r" rtl="0">
              <a:spcBef>
                <a:spcPts val="0"/>
              </a:spcBef>
              <a:spcAft>
                <a:spcPts val="0"/>
              </a:spcAft>
              <a:buNone/>
              <a:defRPr sz="800">
                <a:solidFill>
                  <a:srgbClr val="F3F3F3"/>
                </a:solidFill>
              </a:defRPr>
            </a:lvl3pPr>
            <a:lvl4pPr lvl="3" algn="r" rtl="0">
              <a:spcBef>
                <a:spcPts val="0"/>
              </a:spcBef>
              <a:spcAft>
                <a:spcPts val="0"/>
              </a:spcAft>
              <a:buNone/>
              <a:defRPr sz="800">
                <a:solidFill>
                  <a:srgbClr val="F3F3F3"/>
                </a:solidFill>
              </a:defRPr>
            </a:lvl4pPr>
            <a:lvl5pPr lvl="4" algn="r" rtl="0">
              <a:spcBef>
                <a:spcPts val="0"/>
              </a:spcBef>
              <a:spcAft>
                <a:spcPts val="0"/>
              </a:spcAft>
              <a:buNone/>
              <a:defRPr sz="800">
                <a:solidFill>
                  <a:srgbClr val="F3F3F3"/>
                </a:solidFill>
              </a:defRPr>
            </a:lvl5pPr>
            <a:lvl6pPr lvl="5" algn="r" rtl="0">
              <a:spcBef>
                <a:spcPts val="0"/>
              </a:spcBef>
              <a:spcAft>
                <a:spcPts val="0"/>
              </a:spcAft>
              <a:buNone/>
              <a:defRPr sz="800">
                <a:solidFill>
                  <a:srgbClr val="F3F3F3"/>
                </a:solidFill>
              </a:defRPr>
            </a:lvl6pPr>
            <a:lvl7pPr lvl="6" algn="r" rtl="0">
              <a:spcBef>
                <a:spcPts val="0"/>
              </a:spcBef>
              <a:spcAft>
                <a:spcPts val="0"/>
              </a:spcAft>
              <a:buNone/>
              <a:defRPr sz="800">
                <a:solidFill>
                  <a:srgbClr val="F3F3F3"/>
                </a:solidFill>
              </a:defRPr>
            </a:lvl7pPr>
            <a:lvl8pPr lvl="7" algn="r" rtl="0">
              <a:spcBef>
                <a:spcPts val="0"/>
              </a:spcBef>
              <a:spcAft>
                <a:spcPts val="0"/>
              </a:spcAft>
              <a:buNone/>
              <a:defRPr sz="800">
                <a:solidFill>
                  <a:srgbClr val="F3F3F3"/>
                </a:solidFill>
              </a:defRPr>
            </a:lvl8pPr>
            <a:lvl9pPr lvl="8" algn="r" rtl="0">
              <a:spcBef>
                <a:spcPts val="0"/>
              </a:spcBef>
              <a:spcAft>
                <a:spcPts val="0"/>
              </a:spcAft>
              <a:buNone/>
              <a:defRPr sz="800">
                <a:solidFill>
                  <a:srgbClr val="F3F3F3"/>
                </a:solidFill>
              </a:defRPr>
            </a:lvl9pPr>
          </a:lstStyle>
          <a:p>
            <a:r>
              <a:rPr lang="es-ES"/>
              <a:t>Haga clic para modificar el estilo de subtítulo del patrón</a:t>
            </a:r>
            <a:endParaRPr/>
          </a:p>
        </p:txBody>
      </p:sp>
    </p:spTree>
    <p:extLst>
      <p:ext uri="{BB962C8B-B14F-4D97-AF65-F5344CB8AC3E}">
        <p14:creationId xmlns:p14="http://schemas.microsoft.com/office/powerpoint/2010/main" val="21895646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mp; TEXT 5">
  <p:cSld name="TITLE &amp; TEXT 5">
    <p:bg>
      <p:bgPr>
        <a:blipFill>
          <a:blip r:embed="rId2">
            <a:alphaModFix/>
          </a:blip>
          <a:stretch>
            <a:fillRect/>
          </a:stretch>
        </a:blipFill>
        <a:effectLst/>
      </p:bgPr>
    </p:bg>
    <p:spTree>
      <p:nvGrpSpPr>
        <p:cNvPr id="1" name="Shape 101"/>
        <p:cNvGrpSpPr/>
        <p:nvPr/>
      </p:nvGrpSpPr>
      <p:grpSpPr>
        <a:xfrm>
          <a:off x="0" y="0"/>
          <a:ext cx="0" cy="0"/>
          <a:chOff x="0" y="0"/>
          <a:chExt cx="0" cy="0"/>
        </a:xfrm>
      </p:grpSpPr>
      <p:sp>
        <p:nvSpPr>
          <p:cNvPr id="102" name="Google Shape;102;p19"/>
          <p:cNvSpPr txBox="1">
            <a:spLocks noGrp="1"/>
          </p:cNvSpPr>
          <p:nvPr>
            <p:ph type="title"/>
          </p:nvPr>
        </p:nvSpPr>
        <p:spPr>
          <a:xfrm>
            <a:off x="3712228" y="2450667"/>
            <a:ext cx="1416800" cy="940800"/>
          </a:xfrm>
          <a:prstGeom prst="rect">
            <a:avLst/>
          </a:prstGeom>
          <a:noFill/>
          <a:ln>
            <a:noFill/>
          </a:ln>
        </p:spPr>
        <p:txBody>
          <a:bodyPr spcFirstLastPara="1" wrap="square" lIns="0" tIns="0" rIns="0" bIns="0" anchor="b" anchorCtr="0">
            <a:noAutofit/>
          </a:bodyPr>
          <a:lstStyle>
            <a:lvl1pPr lvl="0" algn="r" rtl="0">
              <a:spcBef>
                <a:spcPts val="0"/>
              </a:spcBef>
              <a:spcAft>
                <a:spcPts val="0"/>
              </a:spcAft>
              <a:buClr>
                <a:srgbClr val="F3F3F3"/>
              </a:buClr>
              <a:buSzPts val="2200"/>
              <a:buNone/>
              <a:defRPr sz="2933" i="0">
                <a:solidFill>
                  <a:schemeClr val="accent1"/>
                </a:solidFill>
              </a:defRPr>
            </a:lvl1pPr>
            <a:lvl2pPr lvl="1" rtl="0">
              <a:spcBef>
                <a:spcPts val="0"/>
              </a:spcBef>
              <a:spcAft>
                <a:spcPts val="0"/>
              </a:spcAft>
              <a:buClr>
                <a:srgbClr val="F3F3F3"/>
              </a:buClr>
              <a:buSzPts val="2500"/>
              <a:buNone/>
              <a:defRPr sz="3333">
                <a:solidFill>
                  <a:srgbClr val="F3F3F3"/>
                </a:solidFill>
              </a:defRPr>
            </a:lvl2pPr>
            <a:lvl3pPr lvl="2" rtl="0">
              <a:spcBef>
                <a:spcPts val="0"/>
              </a:spcBef>
              <a:spcAft>
                <a:spcPts val="0"/>
              </a:spcAft>
              <a:buClr>
                <a:srgbClr val="F3F3F3"/>
              </a:buClr>
              <a:buSzPts val="2500"/>
              <a:buNone/>
              <a:defRPr sz="3333">
                <a:solidFill>
                  <a:srgbClr val="F3F3F3"/>
                </a:solidFill>
              </a:defRPr>
            </a:lvl3pPr>
            <a:lvl4pPr lvl="3" rtl="0">
              <a:spcBef>
                <a:spcPts val="0"/>
              </a:spcBef>
              <a:spcAft>
                <a:spcPts val="0"/>
              </a:spcAft>
              <a:buClr>
                <a:srgbClr val="F3F3F3"/>
              </a:buClr>
              <a:buSzPts val="2500"/>
              <a:buNone/>
              <a:defRPr sz="3333">
                <a:solidFill>
                  <a:srgbClr val="F3F3F3"/>
                </a:solidFill>
              </a:defRPr>
            </a:lvl4pPr>
            <a:lvl5pPr lvl="4" rtl="0">
              <a:spcBef>
                <a:spcPts val="0"/>
              </a:spcBef>
              <a:spcAft>
                <a:spcPts val="0"/>
              </a:spcAft>
              <a:buClr>
                <a:srgbClr val="F3F3F3"/>
              </a:buClr>
              <a:buSzPts val="2500"/>
              <a:buNone/>
              <a:defRPr sz="3333">
                <a:solidFill>
                  <a:srgbClr val="F3F3F3"/>
                </a:solidFill>
              </a:defRPr>
            </a:lvl5pPr>
            <a:lvl6pPr lvl="5" rtl="0">
              <a:spcBef>
                <a:spcPts val="0"/>
              </a:spcBef>
              <a:spcAft>
                <a:spcPts val="0"/>
              </a:spcAft>
              <a:buClr>
                <a:srgbClr val="F3F3F3"/>
              </a:buClr>
              <a:buSzPts val="2500"/>
              <a:buNone/>
              <a:defRPr sz="3333">
                <a:solidFill>
                  <a:srgbClr val="F3F3F3"/>
                </a:solidFill>
              </a:defRPr>
            </a:lvl6pPr>
            <a:lvl7pPr lvl="6" rtl="0">
              <a:spcBef>
                <a:spcPts val="0"/>
              </a:spcBef>
              <a:spcAft>
                <a:spcPts val="0"/>
              </a:spcAft>
              <a:buClr>
                <a:srgbClr val="F3F3F3"/>
              </a:buClr>
              <a:buSzPts val="2500"/>
              <a:buNone/>
              <a:defRPr sz="3333">
                <a:solidFill>
                  <a:srgbClr val="F3F3F3"/>
                </a:solidFill>
              </a:defRPr>
            </a:lvl7pPr>
            <a:lvl8pPr lvl="7" rtl="0">
              <a:spcBef>
                <a:spcPts val="0"/>
              </a:spcBef>
              <a:spcAft>
                <a:spcPts val="0"/>
              </a:spcAft>
              <a:buClr>
                <a:srgbClr val="F3F3F3"/>
              </a:buClr>
              <a:buSzPts val="2500"/>
              <a:buNone/>
              <a:defRPr sz="3333">
                <a:solidFill>
                  <a:srgbClr val="F3F3F3"/>
                </a:solidFill>
              </a:defRPr>
            </a:lvl8pPr>
            <a:lvl9pPr lvl="8" rtl="0">
              <a:spcBef>
                <a:spcPts val="0"/>
              </a:spcBef>
              <a:spcAft>
                <a:spcPts val="0"/>
              </a:spcAft>
              <a:buClr>
                <a:srgbClr val="F3F3F3"/>
              </a:buClr>
              <a:buSzPts val="2500"/>
              <a:buNone/>
              <a:defRPr sz="3333">
                <a:solidFill>
                  <a:srgbClr val="F3F3F3"/>
                </a:solidFill>
              </a:defRPr>
            </a:lvl9pPr>
          </a:lstStyle>
          <a:p>
            <a:r>
              <a:rPr lang="es-ES"/>
              <a:t>Haga clic para modificar el estilo de título del patrón</a:t>
            </a:r>
            <a:endParaRPr/>
          </a:p>
        </p:txBody>
      </p:sp>
      <p:sp>
        <p:nvSpPr>
          <p:cNvPr id="103" name="Google Shape;103;p19"/>
          <p:cNvSpPr txBox="1">
            <a:spLocks noGrp="1"/>
          </p:cNvSpPr>
          <p:nvPr>
            <p:ph type="subTitle" idx="1"/>
          </p:nvPr>
        </p:nvSpPr>
        <p:spPr>
          <a:xfrm>
            <a:off x="3032184" y="3642352"/>
            <a:ext cx="2096800" cy="1120800"/>
          </a:xfrm>
          <a:prstGeom prst="rect">
            <a:avLst/>
          </a:prstGeom>
        </p:spPr>
        <p:txBody>
          <a:bodyPr spcFirstLastPara="1" wrap="square" lIns="0" tIns="0" rIns="0" bIns="0" anchor="t" anchorCtr="0">
            <a:noAutofit/>
          </a:bodyPr>
          <a:lstStyle>
            <a:lvl1pPr lvl="0" algn="r" rtl="0">
              <a:spcBef>
                <a:spcPts val="0"/>
              </a:spcBef>
              <a:spcAft>
                <a:spcPts val="0"/>
              </a:spcAft>
              <a:buNone/>
              <a:defRPr sz="1333">
                <a:solidFill>
                  <a:srgbClr val="F3F3F3"/>
                </a:solidFill>
              </a:defRPr>
            </a:lvl1pPr>
            <a:lvl2pPr lvl="1" algn="r" rtl="0">
              <a:spcBef>
                <a:spcPts val="0"/>
              </a:spcBef>
              <a:spcAft>
                <a:spcPts val="0"/>
              </a:spcAft>
              <a:buNone/>
              <a:defRPr sz="800">
                <a:solidFill>
                  <a:srgbClr val="F3F3F3"/>
                </a:solidFill>
              </a:defRPr>
            </a:lvl2pPr>
            <a:lvl3pPr lvl="2" algn="r" rtl="0">
              <a:spcBef>
                <a:spcPts val="0"/>
              </a:spcBef>
              <a:spcAft>
                <a:spcPts val="0"/>
              </a:spcAft>
              <a:buNone/>
              <a:defRPr sz="800">
                <a:solidFill>
                  <a:srgbClr val="F3F3F3"/>
                </a:solidFill>
              </a:defRPr>
            </a:lvl3pPr>
            <a:lvl4pPr lvl="3" algn="r" rtl="0">
              <a:spcBef>
                <a:spcPts val="0"/>
              </a:spcBef>
              <a:spcAft>
                <a:spcPts val="0"/>
              </a:spcAft>
              <a:buNone/>
              <a:defRPr sz="800">
                <a:solidFill>
                  <a:srgbClr val="F3F3F3"/>
                </a:solidFill>
              </a:defRPr>
            </a:lvl4pPr>
            <a:lvl5pPr lvl="4" algn="r" rtl="0">
              <a:spcBef>
                <a:spcPts val="0"/>
              </a:spcBef>
              <a:spcAft>
                <a:spcPts val="0"/>
              </a:spcAft>
              <a:buNone/>
              <a:defRPr sz="800">
                <a:solidFill>
                  <a:srgbClr val="F3F3F3"/>
                </a:solidFill>
              </a:defRPr>
            </a:lvl5pPr>
            <a:lvl6pPr lvl="5" algn="r" rtl="0">
              <a:spcBef>
                <a:spcPts val="0"/>
              </a:spcBef>
              <a:spcAft>
                <a:spcPts val="0"/>
              </a:spcAft>
              <a:buNone/>
              <a:defRPr sz="800">
                <a:solidFill>
                  <a:srgbClr val="F3F3F3"/>
                </a:solidFill>
              </a:defRPr>
            </a:lvl6pPr>
            <a:lvl7pPr lvl="6" algn="r" rtl="0">
              <a:spcBef>
                <a:spcPts val="0"/>
              </a:spcBef>
              <a:spcAft>
                <a:spcPts val="0"/>
              </a:spcAft>
              <a:buNone/>
              <a:defRPr sz="800">
                <a:solidFill>
                  <a:srgbClr val="F3F3F3"/>
                </a:solidFill>
              </a:defRPr>
            </a:lvl7pPr>
            <a:lvl8pPr lvl="7" algn="r" rtl="0">
              <a:spcBef>
                <a:spcPts val="0"/>
              </a:spcBef>
              <a:spcAft>
                <a:spcPts val="0"/>
              </a:spcAft>
              <a:buNone/>
              <a:defRPr sz="800">
                <a:solidFill>
                  <a:srgbClr val="F3F3F3"/>
                </a:solidFill>
              </a:defRPr>
            </a:lvl8pPr>
            <a:lvl9pPr lvl="8" algn="r" rtl="0">
              <a:spcBef>
                <a:spcPts val="0"/>
              </a:spcBef>
              <a:spcAft>
                <a:spcPts val="0"/>
              </a:spcAft>
              <a:buNone/>
              <a:defRPr sz="800">
                <a:solidFill>
                  <a:srgbClr val="F3F3F3"/>
                </a:solidFill>
              </a:defRPr>
            </a:lvl9pPr>
          </a:lstStyle>
          <a:p>
            <a:r>
              <a:rPr lang="es-ES"/>
              <a:t>Haga clic para modificar el estilo de subtítulo del patrón</a:t>
            </a:r>
            <a:endParaRPr/>
          </a:p>
        </p:txBody>
      </p:sp>
    </p:spTree>
    <p:extLst>
      <p:ext uri="{BB962C8B-B14F-4D97-AF65-F5344CB8AC3E}">
        <p14:creationId xmlns:p14="http://schemas.microsoft.com/office/powerpoint/2010/main" val="28797658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mp; TEXT 6">
  <p:cSld name="TITLE &amp; TEXT 6">
    <p:bg>
      <p:bgPr>
        <a:blipFill>
          <a:blip r:embed="rId2">
            <a:alphaModFix/>
          </a:blip>
          <a:stretch>
            <a:fillRect/>
          </a:stretch>
        </a:blipFill>
        <a:effectLst/>
      </p:bgPr>
    </p:bg>
    <p:spTree>
      <p:nvGrpSpPr>
        <p:cNvPr id="1" name="Shape 104"/>
        <p:cNvGrpSpPr/>
        <p:nvPr/>
      </p:nvGrpSpPr>
      <p:grpSpPr>
        <a:xfrm>
          <a:off x="0" y="0"/>
          <a:ext cx="0" cy="0"/>
          <a:chOff x="0" y="0"/>
          <a:chExt cx="0" cy="0"/>
        </a:xfrm>
      </p:grpSpPr>
      <p:sp>
        <p:nvSpPr>
          <p:cNvPr id="105" name="Google Shape;105;p20"/>
          <p:cNvSpPr txBox="1">
            <a:spLocks noGrp="1"/>
          </p:cNvSpPr>
          <p:nvPr>
            <p:ph type="title"/>
          </p:nvPr>
        </p:nvSpPr>
        <p:spPr>
          <a:xfrm>
            <a:off x="7413432" y="2450667"/>
            <a:ext cx="1234800" cy="940800"/>
          </a:xfrm>
          <a:prstGeom prst="rect">
            <a:avLst/>
          </a:prstGeom>
          <a:noFill/>
          <a:ln>
            <a:noFill/>
          </a:ln>
        </p:spPr>
        <p:txBody>
          <a:bodyPr spcFirstLastPara="1" wrap="square" lIns="0" tIns="0" rIns="0" bIns="0" anchor="b" anchorCtr="0">
            <a:noAutofit/>
          </a:bodyPr>
          <a:lstStyle>
            <a:lvl1pPr lvl="0" rtl="0">
              <a:spcBef>
                <a:spcPts val="0"/>
              </a:spcBef>
              <a:spcAft>
                <a:spcPts val="0"/>
              </a:spcAft>
              <a:buClr>
                <a:srgbClr val="FFC39F"/>
              </a:buClr>
              <a:buSzPts val="2200"/>
              <a:buNone/>
              <a:defRPr sz="2933" i="0">
                <a:solidFill>
                  <a:schemeClr val="lt2"/>
                </a:solidFill>
              </a:defRPr>
            </a:lvl1pPr>
            <a:lvl2pPr lvl="1" rtl="0">
              <a:spcBef>
                <a:spcPts val="0"/>
              </a:spcBef>
              <a:spcAft>
                <a:spcPts val="0"/>
              </a:spcAft>
              <a:buClr>
                <a:srgbClr val="FFC39F"/>
              </a:buClr>
              <a:buSzPts val="2500"/>
              <a:buNone/>
              <a:defRPr sz="3333">
                <a:solidFill>
                  <a:srgbClr val="FFC39F"/>
                </a:solidFill>
              </a:defRPr>
            </a:lvl2pPr>
            <a:lvl3pPr lvl="2" rtl="0">
              <a:spcBef>
                <a:spcPts val="0"/>
              </a:spcBef>
              <a:spcAft>
                <a:spcPts val="0"/>
              </a:spcAft>
              <a:buClr>
                <a:srgbClr val="FFC39F"/>
              </a:buClr>
              <a:buSzPts val="2500"/>
              <a:buNone/>
              <a:defRPr sz="3333">
                <a:solidFill>
                  <a:srgbClr val="FFC39F"/>
                </a:solidFill>
              </a:defRPr>
            </a:lvl3pPr>
            <a:lvl4pPr lvl="3" rtl="0">
              <a:spcBef>
                <a:spcPts val="0"/>
              </a:spcBef>
              <a:spcAft>
                <a:spcPts val="0"/>
              </a:spcAft>
              <a:buClr>
                <a:srgbClr val="FFC39F"/>
              </a:buClr>
              <a:buSzPts val="2500"/>
              <a:buNone/>
              <a:defRPr sz="3333">
                <a:solidFill>
                  <a:srgbClr val="FFC39F"/>
                </a:solidFill>
              </a:defRPr>
            </a:lvl4pPr>
            <a:lvl5pPr lvl="4" rtl="0">
              <a:spcBef>
                <a:spcPts val="0"/>
              </a:spcBef>
              <a:spcAft>
                <a:spcPts val="0"/>
              </a:spcAft>
              <a:buClr>
                <a:srgbClr val="FFC39F"/>
              </a:buClr>
              <a:buSzPts val="2500"/>
              <a:buNone/>
              <a:defRPr sz="3333">
                <a:solidFill>
                  <a:srgbClr val="FFC39F"/>
                </a:solidFill>
              </a:defRPr>
            </a:lvl5pPr>
            <a:lvl6pPr lvl="5" rtl="0">
              <a:spcBef>
                <a:spcPts val="0"/>
              </a:spcBef>
              <a:spcAft>
                <a:spcPts val="0"/>
              </a:spcAft>
              <a:buClr>
                <a:srgbClr val="FFC39F"/>
              </a:buClr>
              <a:buSzPts val="2500"/>
              <a:buNone/>
              <a:defRPr sz="3333">
                <a:solidFill>
                  <a:srgbClr val="FFC39F"/>
                </a:solidFill>
              </a:defRPr>
            </a:lvl6pPr>
            <a:lvl7pPr lvl="6" rtl="0">
              <a:spcBef>
                <a:spcPts val="0"/>
              </a:spcBef>
              <a:spcAft>
                <a:spcPts val="0"/>
              </a:spcAft>
              <a:buClr>
                <a:srgbClr val="FFC39F"/>
              </a:buClr>
              <a:buSzPts val="2500"/>
              <a:buNone/>
              <a:defRPr sz="3333">
                <a:solidFill>
                  <a:srgbClr val="FFC39F"/>
                </a:solidFill>
              </a:defRPr>
            </a:lvl7pPr>
            <a:lvl8pPr lvl="7" rtl="0">
              <a:spcBef>
                <a:spcPts val="0"/>
              </a:spcBef>
              <a:spcAft>
                <a:spcPts val="0"/>
              </a:spcAft>
              <a:buClr>
                <a:srgbClr val="FFC39F"/>
              </a:buClr>
              <a:buSzPts val="2500"/>
              <a:buNone/>
              <a:defRPr sz="3333">
                <a:solidFill>
                  <a:srgbClr val="FFC39F"/>
                </a:solidFill>
              </a:defRPr>
            </a:lvl8pPr>
            <a:lvl9pPr lvl="8" rtl="0">
              <a:spcBef>
                <a:spcPts val="0"/>
              </a:spcBef>
              <a:spcAft>
                <a:spcPts val="0"/>
              </a:spcAft>
              <a:buClr>
                <a:srgbClr val="FFC39F"/>
              </a:buClr>
              <a:buSzPts val="2500"/>
              <a:buNone/>
              <a:defRPr sz="3333">
                <a:solidFill>
                  <a:srgbClr val="FFC39F"/>
                </a:solidFill>
              </a:defRPr>
            </a:lvl9pPr>
          </a:lstStyle>
          <a:p>
            <a:r>
              <a:rPr lang="es-ES"/>
              <a:t>Haga clic para modificar el estilo de título del patrón</a:t>
            </a:r>
            <a:endParaRPr/>
          </a:p>
        </p:txBody>
      </p:sp>
      <p:sp>
        <p:nvSpPr>
          <p:cNvPr id="106" name="Google Shape;106;p20"/>
          <p:cNvSpPr txBox="1">
            <a:spLocks noGrp="1"/>
          </p:cNvSpPr>
          <p:nvPr>
            <p:ph type="subTitle" idx="1"/>
          </p:nvPr>
        </p:nvSpPr>
        <p:spPr>
          <a:xfrm>
            <a:off x="7413417" y="3642349"/>
            <a:ext cx="2096800" cy="994800"/>
          </a:xfrm>
          <a:prstGeom prst="rect">
            <a:avLst/>
          </a:prstGeom>
        </p:spPr>
        <p:txBody>
          <a:bodyPr spcFirstLastPara="1" wrap="square" lIns="0" tIns="0" rIns="0" bIns="0" anchor="t" anchorCtr="0">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r>
              <a:rPr lang="es-ES"/>
              <a:t>Haga clic para modificar el estilo de subtítulo del patrón</a:t>
            </a:r>
            <a:endParaRPr/>
          </a:p>
        </p:txBody>
      </p:sp>
    </p:spTree>
    <p:extLst>
      <p:ext uri="{BB962C8B-B14F-4D97-AF65-F5344CB8AC3E}">
        <p14:creationId xmlns:p14="http://schemas.microsoft.com/office/powerpoint/2010/main" val="9463580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  TITLE &amp; TEXT">
  <p:cSld name="  TITLE &amp; TEXT">
    <p:bg>
      <p:bgPr>
        <a:blipFill>
          <a:blip r:embed="rId2">
            <a:alphaModFix/>
          </a:blip>
          <a:stretch>
            <a:fillRect/>
          </a:stretch>
        </a:blipFill>
        <a:effectLst/>
      </p:bgPr>
    </p:bg>
    <p:spTree>
      <p:nvGrpSpPr>
        <p:cNvPr id="1" name="Shape 14"/>
        <p:cNvGrpSpPr/>
        <p:nvPr/>
      </p:nvGrpSpPr>
      <p:grpSpPr>
        <a:xfrm>
          <a:off x="0" y="0"/>
          <a:ext cx="0" cy="0"/>
          <a:chOff x="0" y="0"/>
          <a:chExt cx="0" cy="0"/>
        </a:xfrm>
      </p:grpSpPr>
      <p:sp>
        <p:nvSpPr>
          <p:cNvPr id="15" name="Google Shape;15;p3"/>
          <p:cNvSpPr txBox="1">
            <a:spLocks noGrp="1"/>
          </p:cNvSpPr>
          <p:nvPr>
            <p:ph type="subTitle" idx="1"/>
          </p:nvPr>
        </p:nvSpPr>
        <p:spPr>
          <a:xfrm>
            <a:off x="1203200" y="1439467"/>
            <a:ext cx="9805200" cy="4838400"/>
          </a:xfrm>
          <a:prstGeom prst="rect">
            <a:avLst/>
          </a:prstGeom>
        </p:spPr>
        <p:txBody>
          <a:bodyPr spcFirstLastPara="1" wrap="square" lIns="0" tIns="0" rIns="0" bIns="0" anchor="ctr" anchorCtr="0">
            <a:noAutofit/>
          </a:bodyPr>
          <a:lstStyle>
            <a:lvl1pPr lvl="0" rtl="0">
              <a:spcBef>
                <a:spcPts val="400"/>
              </a:spcBef>
              <a:spcAft>
                <a:spcPts val="0"/>
              </a:spcAft>
              <a:buNone/>
              <a:defRPr/>
            </a:lvl1pPr>
            <a:lvl2pPr lvl="1" rtl="0">
              <a:spcBef>
                <a:spcPts val="400"/>
              </a:spcBef>
              <a:spcAft>
                <a:spcPts val="0"/>
              </a:spcAft>
              <a:buNone/>
              <a:defRPr/>
            </a:lvl2pPr>
            <a:lvl3pPr lvl="2" rtl="0">
              <a:spcBef>
                <a:spcPts val="400"/>
              </a:spcBef>
              <a:spcAft>
                <a:spcPts val="0"/>
              </a:spcAft>
              <a:buNone/>
              <a:defRPr/>
            </a:lvl3pPr>
            <a:lvl4pPr lvl="3" rtl="0">
              <a:spcBef>
                <a:spcPts val="400"/>
              </a:spcBef>
              <a:spcAft>
                <a:spcPts val="0"/>
              </a:spcAft>
              <a:buNone/>
              <a:defRPr/>
            </a:lvl4pPr>
            <a:lvl5pPr lvl="4" rtl="0">
              <a:spcBef>
                <a:spcPts val="400"/>
              </a:spcBef>
              <a:spcAft>
                <a:spcPts val="0"/>
              </a:spcAft>
              <a:buNone/>
              <a:defRPr/>
            </a:lvl5pPr>
            <a:lvl6pPr lvl="5" rtl="0">
              <a:spcBef>
                <a:spcPts val="400"/>
              </a:spcBef>
              <a:spcAft>
                <a:spcPts val="0"/>
              </a:spcAft>
              <a:buNone/>
              <a:defRPr/>
            </a:lvl6pPr>
            <a:lvl7pPr lvl="6" rtl="0">
              <a:spcBef>
                <a:spcPts val="400"/>
              </a:spcBef>
              <a:spcAft>
                <a:spcPts val="0"/>
              </a:spcAft>
              <a:buNone/>
              <a:defRPr/>
            </a:lvl7pPr>
            <a:lvl8pPr lvl="7" rtl="0">
              <a:spcBef>
                <a:spcPts val="400"/>
              </a:spcBef>
              <a:spcAft>
                <a:spcPts val="0"/>
              </a:spcAft>
              <a:buNone/>
              <a:defRPr/>
            </a:lvl8pPr>
            <a:lvl9pPr lvl="8" rtl="0">
              <a:spcBef>
                <a:spcPts val="400"/>
              </a:spcBef>
              <a:spcAft>
                <a:spcPts val="0"/>
              </a:spcAft>
              <a:buNone/>
              <a:defRPr/>
            </a:lvl9pPr>
          </a:lstStyle>
          <a:p>
            <a:r>
              <a:rPr lang="es-ES"/>
              <a:t>Haga clic para modificar el estilo de subtítulo del patrón</a:t>
            </a:r>
            <a:endParaRPr/>
          </a:p>
        </p:txBody>
      </p:sp>
      <p:sp>
        <p:nvSpPr>
          <p:cNvPr id="16" name="Google Shape;16;p3"/>
          <p:cNvSpPr txBox="1">
            <a:spLocks noGrp="1"/>
          </p:cNvSpPr>
          <p:nvPr>
            <p:ph type="title"/>
          </p:nvPr>
        </p:nvSpPr>
        <p:spPr>
          <a:xfrm>
            <a:off x="2319800" y="1079900"/>
            <a:ext cx="7552400" cy="708000"/>
          </a:xfrm>
          <a:prstGeom prst="rect">
            <a:avLst/>
          </a:prstGeom>
          <a:noFill/>
          <a:ln>
            <a:noFill/>
          </a:ln>
        </p:spPr>
        <p:txBody>
          <a:bodyPr spcFirstLastPara="1" wrap="square" lIns="0" tIns="0" rIns="0" bIns="0" anchor="t" anchorCtr="0">
            <a:noAutofit/>
          </a:bodyPr>
          <a:lstStyle>
            <a:lvl1pPr lvl="0" algn="ctr" rtl="0">
              <a:spcBef>
                <a:spcPts val="0"/>
              </a:spcBef>
              <a:spcAft>
                <a:spcPts val="0"/>
              </a:spcAft>
              <a:buClr>
                <a:srgbClr val="FFC39F"/>
              </a:buClr>
              <a:buSzPts val="1800"/>
              <a:buNone/>
              <a:defRPr sz="2400" i="0">
                <a:solidFill>
                  <a:srgbClr val="FFFFFF"/>
                </a:solidFill>
              </a:defRPr>
            </a:lvl1pPr>
            <a:lvl2pPr lvl="1" algn="ctr" rtl="0">
              <a:spcBef>
                <a:spcPts val="0"/>
              </a:spcBef>
              <a:spcAft>
                <a:spcPts val="0"/>
              </a:spcAft>
              <a:buClr>
                <a:srgbClr val="FFC39F"/>
              </a:buClr>
              <a:buSzPts val="1800"/>
              <a:buNone/>
              <a:defRPr sz="2400">
                <a:solidFill>
                  <a:srgbClr val="FFC39F"/>
                </a:solidFill>
              </a:defRPr>
            </a:lvl2pPr>
            <a:lvl3pPr lvl="2" algn="ctr" rtl="0">
              <a:spcBef>
                <a:spcPts val="0"/>
              </a:spcBef>
              <a:spcAft>
                <a:spcPts val="0"/>
              </a:spcAft>
              <a:buClr>
                <a:srgbClr val="FFC39F"/>
              </a:buClr>
              <a:buSzPts val="1800"/>
              <a:buNone/>
              <a:defRPr sz="2400">
                <a:solidFill>
                  <a:srgbClr val="FFC39F"/>
                </a:solidFill>
              </a:defRPr>
            </a:lvl3pPr>
            <a:lvl4pPr lvl="3" algn="ctr" rtl="0">
              <a:spcBef>
                <a:spcPts val="0"/>
              </a:spcBef>
              <a:spcAft>
                <a:spcPts val="0"/>
              </a:spcAft>
              <a:buClr>
                <a:srgbClr val="FFC39F"/>
              </a:buClr>
              <a:buSzPts val="1800"/>
              <a:buNone/>
              <a:defRPr sz="2400">
                <a:solidFill>
                  <a:srgbClr val="FFC39F"/>
                </a:solidFill>
              </a:defRPr>
            </a:lvl4pPr>
            <a:lvl5pPr lvl="4" algn="ctr" rtl="0">
              <a:spcBef>
                <a:spcPts val="0"/>
              </a:spcBef>
              <a:spcAft>
                <a:spcPts val="0"/>
              </a:spcAft>
              <a:buClr>
                <a:srgbClr val="FFC39F"/>
              </a:buClr>
              <a:buSzPts val="1800"/>
              <a:buNone/>
              <a:defRPr sz="2400">
                <a:solidFill>
                  <a:srgbClr val="FFC39F"/>
                </a:solidFill>
              </a:defRPr>
            </a:lvl5pPr>
            <a:lvl6pPr lvl="5" algn="ctr" rtl="0">
              <a:spcBef>
                <a:spcPts val="0"/>
              </a:spcBef>
              <a:spcAft>
                <a:spcPts val="0"/>
              </a:spcAft>
              <a:buClr>
                <a:srgbClr val="FFC39F"/>
              </a:buClr>
              <a:buSzPts val="1800"/>
              <a:buNone/>
              <a:defRPr sz="2400">
                <a:solidFill>
                  <a:srgbClr val="FFC39F"/>
                </a:solidFill>
              </a:defRPr>
            </a:lvl6pPr>
            <a:lvl7pPr lvl="6" algn="ctr" rtl="0">
              <a:spcBef>
                <a:spcPts val="0"/>
              </a:spcBef>
              <a:spcAft>
                <a:spcPts val="0"/>
              </a:spcAft>
              <a:buClr>
                <a:srgbClr val="FFC39F"/>
              </a:buClr>
              <a:buSzPts val="1800"/>
              <a:buNone/>
              <a:defRPr sz="2400">
                <a:solidFill>
                  <a:srgbClr val="FFC39F"/>
                </a:solidFill>
              </a:defRPr>
            </a:lvl7pPr>
            <a:lvl8pPr lvl="7" algn="ctr" rtl="0">
              <a:spcBef>
                <a:spcPts val="0"/>
              </a:spcBef>
              <a:spcAft>
                <a:spcPts val="0"/>
              </a:spcAft>
              <a:buClr>
                <a:srgbClr val="FFC39F"/>
              </a:buClr>
              <a:buSzPts val="1800"/>
              <a:buNone/>
              <a:defRPr sz="2400">
                <a:solidFill>
                  <a:srgbClr val="FFC39F"/>
                </a:solidFill>
              </a:defRPr>
            </a:lvl8pPr>
            <a:lvl9pPr lvl="8" algn="ctr" rtl="0">
              <a:spcBef>
                <a:spcPts val="0"/>
              </a:spcBef>
              <a:spcAft>
                <a:spcPts val="0"/>
              </a:spcAft>
              <a:buClr>
                <a:srgbClr val="FFC39F"/>
              </a:buClr>
              <a:buSzPts val="1800"/>
              <a:buNone/>
              <a:defRPr sz="2400">
                <a:solidFill>
                  <a:srgbClr val="FFC39F"/>
                </a:solidFill>
              </a:defRPr>
            </a:lvl9pPr>
          </a:lstStyle>
          <a:p>
            <a:r>
              <a:rPr lang="es-ES"/>
              <a:t>Haga clic para modificar el estilo de título del patrón</a:t>
            </a:r>
            <a:endParaRPr/>
          </a:p>
        </p:txBody>
      </p:sp>
    </p:spTree>
    <p:extLst>
      <p:ext uri="{BB962C8B-B14F-4D97-AF65-F5344CB8AC3E}">
        <p14:creationId xmlns:p14="http://schemas.microsoft.com/office/powerpoint/2010/main" val="976507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HANKS">
  <p:cSld name="THANKS">
    <p:bg>
      <p:bgPr>
        <a:blipFill>
          <a:blip r:embed="rId2">
            <a:alphaModFix/>
          </a:blip>
          <a:stretch>
            <a:fillRect/>
          </a:stretch>
        </a:blipFill>
        <a:effectLst/>
      </p:bgPr>
    </p:bg>
    <p:spTree>
      <p:nvGrpSpPr>
        <p:cNvPr id="1" name="Shape 107"/>
        <p:cNvGrpSpPr/>
        <p:nvPr/>
      </p:nvGrpSpPr>
      <p:grpSpPr>
        <a:xfrm>
          <a:off x="0" y="0"/>
          <a:ext cx="0" cy="0"/>
          <a:chOff x="0" y="0"/>
          <a:chExt cx="0" cy="0"/>
        </a:xfrm>
      </p:grpSpPr>
      <p:sp>
        <p:nvSpPr>
          <p:cNvPr id="108" name="Google Shape;108;p21"/>
          <p:cNvSpPr txBox="1">
            <a:spLocks noGrp="1"/>
          </p:cNvSpPr>
          <p:nvPr>
            <p:ph type="title"/>
          </p:nvPr>
        </p:nvSpPr>
        <p:spPr>
          <a:xfrm flipH="1">
            <a:off x="3619133" y="2046800"/>
            <a:ext cx="4953600" cy="1358400"/>
          </a:xfrm>
          <a:prstGeom prst="rect">
            <a:avLst/>
          </a:prstGeom>
          <a:noFill/>
          <a:ln>
            <a:noFill/>
          </a:ln>
        </p:spPr>
        <p:txBody>
          <a:bodyPr spcFirstLastPara="1" wrap="square" lIns="0" tIns="0" rIns="0" bIns="0" anchor="b" anchorCtr="0">
            <a:noAutofit/>
          </a:bodyPr>
          <a:lstStyle>
            <a:lvl1pPr lvl="0" algn="ctr" rtl="0">
              <a:spcBef>
                <a:spcPts val="0"/>
              </a:spcBef>
              <a:spcAft>
                <a:spcPts val="0"/>
              </a:spcAft>
              <a:buSzPts val="6000"/>
              <a:buNone/>
              <a:defRPr sz="8000" i="0">
                <a:solidFill>
                  <a:srgbClr val="F9CB9C"/>
                </a:solidFill>
              </a:defRPr>
            </a:lvl1pPr>
            <a:lvl2pPr lvl="1" algn="r" rtl="0">
              <a:spcBef>
                <a:spcPts val="0"/>
              </a:spcBef>
              <a:spcAft>
                <a:spcPts val="0"/>
              </a:spcAft>
              <a:buSzPts val="3300"/>
              <a:buNone/>
              <a:defRPr sz="4400"/>
            </a:lvl2pPr>
            <a:lvl3pPr lvl="2" algn="r" rtl="0">
              <a:spcBef>
                <a:spcPts val="0"/>
              </a:spcBef>
              <a:spcAft>
                <a:spcPts val="0"/>
              </a:spcAft>
              <a:buSzPts val="3300"/>
              <a:buNone/>
              <a:defRPr sz="4400"/>
            </a:lvl3pPr>
            <a:lvl4pPr lvl="3" algn="r" rtl="0">
              <a:spcBef>
                <a:spcPts val="0"/>
              </a:spcBef>
              <a:spcAft>
                <a:spcPts val="0"/>
              </a:spcAft>
              <a:buSzPts val="3300"/>
              <a:buNone/>
              <a:defRPr sz="4400"/>
            </a:lvl4pPr>
            <a:lvl5pPr lvl="4" algn="r" rtl="0">
              <a:spcBef>
                <a:spcPts val="0"/>
              </a:spcBef>
              <a:spcAft>
                <a:spcPts val="0"/>
              </a:spcAft>
              <a:buSzPts val="3300"/>
              <a:buNone/>
              <a:defRPr sz="4400"/>
            </a:lvl5pPr>
            <a:lvl6pPr lvl="5" algn="r" rtl="0">
              <a:spcBef>
                <a:spcPts val="0"/>
              </a:spcBef>
              <a:spcAft>
                <a:spcPts val="0"/>
              </a:spcAft>
              <a:buSzPts val="3300"/>
              <a:buNone/>
              <a:defRPr sz="4400"/>
            </a:lvl6pPr>
            <a:lvl7pPr lvl="6" algn="r" rtl="0">
              <a:spcBef>
                <a:spcPts val="0"/>
              </a:spcBef>
              <a:spcAft>
                <a:spcPts val="0"/>
              </a:spcAft>
              <a:buSzPts val="3300"/>
              <a:buNone/>
              <a:defRPr sz="4400"/>
            </a:lvl7pPr>
            <a:lvl8pPr lvl="7" algn="r" rtl="0">
              <a:spcBef>
                <a:spcPts val="0"/>
              </a:spcBef>
              <a:spcAft>
                <a:spcPts val="0"/>
              </a:spcAft>
              <a:buSzPts val="3300"/>
              <a:buNone/>
              <a:defRPr sz="4400"/>
            </a:lvl8pPr>
            <a:lvl9pPr lvl="8" algn="r" rtl="0">
              <a:spcBef>
                <a:spcPts val="0"/>
              </a:spcBef>
              <a:spcAft>
                <a:spcPts val="0"/>
              </a:spcAft>
              <a:buSzPts val="3300"/>
              <a:buNone/>
              <a:defRPr sz="4400"/>
            </a:lvl9pPr>
          </a:lstStyle>
          <a:p>
            <a:r>
              <a:rPr lang="es-ES"/>
              <a:t>Haga clic para modificar el estilo de título del patrón</a:t>
            </a:r>
            <a:endParaRPr/>
          </a:p>
        </p:txBody>
      </p:sp>
      <p:sp>
        <p:nvSpPr>
          <p:cNvPr id="109" name="Google Shape;109;p21"/>
          <p:cNvSpPr txBox="1">
            <a:spLocks noGrp="1"/>
          </p:cNvSpPr>
          <p:nvPr>
            <p:ph type="subTitle" idx="1"/>
          </p:nvPr>
        </p:nvSpPr>
        <p:spPr>
          <a:xfrm flipH="1">
            <a:off x="3462800" y="3671600"/>
            <a:ext cx="5266400" cy="1139600"/>
          </a:xfrm>
          <a:prstGeom prst="rect">
            <a:avLst/>
          </a:prstGeom>
        </p:spPr>
        <p:txBody>
          <a:bodyPr spcFirstLastPara="1" wrap="square" lIns="0" tIns="0" rIns="0" bIns="0" anchor="t" anchorCtr="0">
            <a:noAutofit/>
          </a:bodyPr>
          <a:lstStyle>
            <a:lvl1pPr lvl="0" algn="ctr" rtl="0">
              <a:spcBef>
                <a:spcPts val="0"/>
              </a:spcBef>
              <a:spcAft>
                <a:spcPts val="0"/>
              </a:spcAft>
              <a:buNone/>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r>
              <a:rPr lang="es-ES"/>
              <a:t>Haga clic para modificar el estilo de subtítulo del patrón</a:t>
            </a:r>
            <a:endParaRPr/>
          </a:p>
        </p:txBody>
      </p:sp>
      <p:sp>
        <p:nvSpPr>
          <p:cNvPr id="110" name="Google Shape;110;p21"/>
          <p:cNvSpPr txBox="1"/>
          <p:nvPr/>
        </p:nvSpPr>
        <p:spPr>
          <a:xfrm>
            <a:off x="1813400" y="5126700"/>
            <a:ext cx="8565200" cy="1139600"/>
          </a:xfrm>
          <a:prstGeom prst="rect">
            <a:avLst/>
          </a:prstGeom>
          <a:noFill/>
          <a:ln>
            <a:noFill/>
          </a:ln>
        </p:spPr>
        <p:txBody>
          <a:bodyPr spcFirstLastPara="1" wrap="square" lIns="121900" tIns="121900" rIns="121900" bIns="121900" anchor="b" anchorCtr="0">
            <a:noAutofit/>
          </a:bodyPr>
          <a:lstStyle/>
          <a:p>
            <a:pPr marL="0" lvl="0" indent="0" algn="ctr" rtl="0">
              <a:spcBef>
                <a:spcPts val="400"/>
              </a:spcBef>
              <a:spcAft>
                <a:spcPts val="0"/>
              </a:spcAft>
              <a:buNone/>
            </a:pPr>
            <a:r>
              <a:rPr lang="en" sz="1200">
                <a:solidFill>
                  <a:srgbClr val="FFFFFF"/>
                </a:solidFill>
                <a:latin typeface="Barlow Semi Condensed Light"/>
                <a:ea typeface="Barlow Semi Condensed Light"/>
                <a:cs typeface="Barlow Semi Condensed Light"/>
                <a:sym typeface="Barlow Semi Condensed Light"/>
              </a:rPr>
              <a:t>CREDITS: This presentation template was created by </a:t>
            </a:r>
            <a:r>
              <a:rPr lang="en" sz="1200" b="1">
                <a:solidFill>
                  <a:srgbClr val="FFFFFF"/>
                </a:solidFill>
                <a:uFill>
                  <a:noFill/>
                </a:uFill>
                <a:latin typeface="Barlow Semi Condensed"/>
                <a:ea typeface="Barlow Semi Condensed"/>
                <a:cs typeface="Barlow Semi Condensed"/>
                <a:sym typeface="Barlow Semi Condensed"/>
                <a:hlinkClick r:id="rId3">
                  <a:extLst>
                    <a:ext uri="{A12FA001-AC4F-418D-AE19-62706E023703}">
                      <ahyp:hlinkClr xmlns:ahyp="http://schemas.microsoft.com/office/drawing/2018/hyperlinkcolor" val="tx"/>
                    </a:ext>
                  </a:extLst>
                </a:hlinkClick>
              </a:rPr>
              <a:t>Slidesgo</a:t>
            </a:r>
            <a:r>
              <a:rPr lang="en" sz="1200">
                <a:solidFill>
                  <a:srgbClr val="FFFFFF"/>
                </a:solidFill>
                <a:latin typeface="Barlow Semi Condensed Light"/>
                <a:ea typeface="Barlow Semi Condensed Light"/>
                <a:cs typeface="Barlow Semi Condensed Light"/>
                <a:sym typeface="Barlow Semi Condensed Light"/>
              </a:rPr>
              <a:t>, including icons by </a:t>
            </a:r>
            <a:r>
              <a:rPr lang="en" sz="1200" b="1">
                <a:solidFill>
                  <a:srgbClr val="FFFFFF"/>
                </a:solidFill>
                <a:uFill>
                  <a:noFill/>
                </a:uFill>
                <a:latin typeface="Barlow Semi Condensed"/>
                <a:ea typeface="Barlow Semi Condensed"/>
                <a:cs typeface="Barlow Semi Condensed"/>
                <a:sym typeface="Barlow Semi Condensed"/>
                <a:hlinkClick r:id="rId4">
                  <a:extLst>
                    <a:ext uri="{A12FA001-AC4F-418D-AE19-62706E023703}">
                      <ahyp:hlinkClr xmlns:ahyp="http://schemas.microsoft.com/office/drawing/2018/hyperlinkcolor" val="tx"/>
                    </a:ext>
                  </a:extLst>
                </a:hlinkClick>
              </a:rPr>
              <a:t>Flaticon</a:t>
            </a:r>
            <a:r>
              <a:rPr lang="en" sz="1200">
                <a:solidFill>
                  <a:srgbClr val="FFFFFF"/>
                </a:solidFill>
                <a:latin typeface="Barlow Semi Condensed Light"/>
                <a:ea typeface="Barlow Semi Condensed Light"/>
                <a:cs typeface="Barlow Semi Condensed Light"/>
                <a:sym typeface="Barlow Semi Condensed Light"/>
              </a:rPr>
              <a:t>, and infographics &amp; images by </a:t>
            </a:r>
            <a:r>
              <a:rPr lang="en" sz="1200">
                <a:solidFill>
                  <a:srgbClr val="FFFFFF"/>
                </a:solidFill>
                <a:uFill>
                  <a:noFill/>
                </a:uFill>
                <a:latin typeface="Barlow Semi Condensed Light"/>
                <a:ea typeface="Barlow Semi Condensed Light"/>
                <a:cs typeface="Barlow Semi Condensed Light"/>
                <a:sym typeface="Barlow Semi Condensed Light"/>
                <a:hlinkClick r:id="rId5">
                  <a:extLst>
                    <a:ext uri="{A12FA001-AC4F-418D-AE19-62706E023703}">
                      <ahyp:hlinkClr xmlns:ahyp="http://schemas.microsoft.com/office/drawing/2018/hyperlinkcolor" val="tx"/>
                    </a:ext>
                  </a:extLst>
                </a:hlinkClick>
              </a:rPr>
              <a:t>Freepik</a:t>
            </a:r>
            <a:r>
              <a:rPr lang="en" sz="1200">
                <a:solidFill>
                  <a:srgbClr val="FFFFFF"/>
                </a:solidFill>
                <a:latin typeface="Barlow Semi Condensed Light"/>
                <a:ea typeface="Barlow Semi Condensed Light"/>
                <a:cs typeface="Barlow Semi Condensed Light"/>
                <a:sym typeface="Barlow Semi Condensed Light"/>
              </a:rPr>
              <a:t>. </a:t>
            </a:r>
            <a:endParaRPr sz="1200">
              <a:solidFill>
                <a:srgbClr val="FFFFFF"/>
              </a:solidFill>
              <a:latin typeface="Barlow Semi Condensed Light"/>
              <a:ea typeface="Barlow Semi Condensed Light"/>
              <a:cs typeface="Barlow Semi Condensed Light"/>
              <a:sym typeface="Barlow Semi Condensed Light"/>
            </a:endParaRPr>
          </a:p>
          <a:p>
            <a:pPr marL="0" lvl="0" indent="0" algn="ctr" rtl="0">
              <a:spcBef>
                <a:spcPts val="400"/>
              </a:spcBef>
              <a:spcAft>
                <a:spcPts val="0"/>
              </a:spcAft>
              <a:buNone/>
            </a:pPr>
            <a:r>
              <a:rPr lang="en" sz="1200">
                <a:solidFill>
                  <a:srgbClr val="FFFFFF"/>
                </a:solidFill>
                <a:latin typeface="Barlow Semi Condensed Light"/>
                <a:ea typeface="Barlow Semi Condensed Light"/>
                <a:cs typeface="Barlow Semi Condensed Light"/>
                <a:sym typeface="Barlow Semi Condensed Light"/>
              </a:rPr>
              <a:t>Please keep this slide for attribution.</a:t>
            </a:r>
            <a:endParaRPr sz="1200">
              <a:solidFill>
                <a:srgbClr val="FFFFFF"/>
              </a:solidFill>
              <a:latin typeface="Barlow Semi Condensed Light"/>
              <a:ea typeface="Barlow Semi Condensed Light"/>
              <a:cs typeface="Barlow Semi Condensed Light"/>
              <a:sym typeface="Barlow Semi Condensed Light"/>
            </a:endParaRPr>
          </a:p>
        </p:txBody>
      </p:sp>
    </p:spTree>
    <p:extLst>
      <p:ext uri="{BB962C8B-B14F-4D97-AF65-F5344CB8AC3E}">
        <p14:creationId xmlns:p14="http://schemas.microsoft.com/office/powerpoint/2010/main" val="18183969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ACKGROUND ">
  <p:cSld name="BACKGROUND ">
    <p:bg>
      <p:bgPr>
        <a:blipFill>
          <a:blip r:embed="rId2">
            <a:alphaModFix/>
          </a:blip>
          <a:stretch>
            <a:fillRect/>
          </a:stretch>
        </a:blipFill>
        <a:effectLst/>
      </p:bgPr>
    </p:bg>
    <p:spTree>
      <p:nvGrpSpPr>
        <p:cNvPr id="1" name="Shape 111"/>
        <p:cNvGrpSpPr/>
        <p:nvPr/>
      </p:nvGrpSpPr>
      <p:grpSpPr>
        <a:xfrm>
          <a:off x="0" y="0"/>
          <a:ext cx="0" cy="0"/>
          <a:chOff x="0" y="0"/>
          <a:chExt cx="0" cy="0"/>
        </a:xfrm>
      </p:grpSpPr>
    </p:spTree>
    <p:extLst>
      <p:ext uri="{BB962C8B-B14F-4D97-AF65-F5344CB8AC3E}">
        <p14:creationId xmlns:p14="http://schemas.microsoft.com/office/powerpoint/2010/main" val="445558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SLIDE ">
  <p:cSld name="BLANK SLIDE ">
    <p:bg>
      <p:bgPr>
        <a:solidFill>
          <a:srgbClr val="FFFFFF"/>
        </a:solidFill>
        <a:effectLst/>
      </p:bgPr>
    </p:bg>
    <p:spTree>
      <p:nvGrpSpPr>
        <p:cNvPr id="1" name="Shape 112"/>
        <p:cNvGrpSpPr/>
        <p:nvPr/>
      </p:nvGrpSpPr>
      <p:grpSpPr>
        <a:xfrm>
          <a:off x="0" y="0"/>
          <a:ext cx="0" cy="0"/>
          <a:chOff x="0" y="0"/>
          <a:chExt cx="0" cy="0"/>
        </a:xfrm>
      </p:grpSpPr>
    </p:spTree>
    <p:extLst>
      <p:ext uri="{BB962C8B-B14F-4D97-AF65-F5344CB8AC3E}">
        <p14:creationId xmlns:p14="http://schemas.microsoft.com/office/powerpoint/2010/main" val="21202735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D982361-80E9-4828-9220-B00CB8612E0F}"/>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11D5AF9A-C417-4A8E-BC06-AF2323F56AA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CF27EC6E-9CB3-458E-A34B-13324013A3D9}"/>
              </a:ext>
            </a:extLst>
          </p:cNvPr>
          <p:cNvSpPr>
            <a:spLocks noGrp="1"/>
          </p:cNvSpPr>
          <p:nvPr>
            <p:ph type="dt" sz="half" idx="10"/>
          </p:nvPr>
        </p:nvSpPr>
        <p:spPr/>
        <p:txBody>
          <a:bodyPr/>
          <a:lstStyle/>
          <a:p>
            <a:fld id="{9D5BA6A0-1FF1-4F70-9D46-C0F02421082A}" type="datetimeFigureOut">
              <a:rPr lang="es-ES" smtClean="0"/>
              <a:t>26/11/2020</a:t>
            </a:fld>
            <a:endParaRPr lang="es-ES"/>
          </a:p>
        </p:txBody>
      </p:sp>
      <p:sp>
        <p:nvSpPr>
          <p:cNvPr id="5" name="Marcador de pie de página 4">
            <a:extLst>
              <a:ext uri="{FF2B5EF4-FFF2-40B4-BE49-F238E27FC236}">
                <a16:creationId xmlns:a16="http://schemas.microsoft.com/office/drawing/2014/main" id="{522FD084-22E7-4C54-987B-88471784680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D43D986-22CD-4796-8154-BDDB93C08E23}"/>
              </a:ext>
            </a:extLst>
          </p:cNvPr>
          <p:cNvSpPr>
            <a:spLocks noGrp="1"/>
          </p:cNvSpPr>
          <p:nvPr>
            <p:ph type="sldNum" sz="quarter" idx="12"/>
          </p:nvPr>
        </p:nvSpPr>
        <p:spPr/>
        <p:txBody>
          <a:bodyPr/>
          <a:lstStyle/>
          <a:p>
            <a:fld id="{DE6C1777-9FE0-4CA3-958A-12493730B560}" type="slidenum">
              <a:rPr lang="es-ES" smtClean="0"/>
              <a:t>‹Nº›</a:t>
            </a:fld>
            <a:endParaRPr lang="es-ES"/>
          </a:p>
        </p:txBody>
      </p:sp>
    </p:spTree>
    <p:extLst>
      <p:ext uri="{BB962C8B-B14F-4D97-AF65-F5344CB8AC3E}">
        <p14:creationId xmlns:p14="http://schemas.microsoft.com/office/powerpoint/2010/main" val="40572763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914400" y="2655751"/>
            <a:ext cx="10363200" cy="15464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8000"/>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r>
              <a:rPr lang="es-ES"/>
              <a:t>Haga clic para modificar el estilo de título del patrón</a:t>
            </a:r>
            <a:endParaRPr/>
          </a:p>
        </p:txBody>
      </p:sp>
    </p:spTree>
    <p:extLst>
      <p:ext uri="{BB962C8B-B14F-4D97-AF65-F5344CB8AC3E}">
        <p14:creationId xmlns:p14="http://schemas.microsoft.com/office/powerpoint/2010/main" val="41183017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lank slide" type="blank" preserve="1">
  <p:cSld name="Blank slide">
    <p:spTree>
      <p:nvGrpSpPr>
        <p:cNvPr id="1" name="Shape 116"/>
        <p:cNvGrpSpPr/>
        <p:nvPr/>
      </p:nvGrpSpPr>
      <p:grpSpPr>
        <a:xfrm>
          <a:off x="0" y="0"/>
          <a:ext cx="0" cy="0"/>
          <a:chOff x="0" y="0"/>
          <a:chExt cx="0" cy="0"/>
        </a:xfrm>
      </p:grpSpPr>
    </p:spTree>
    <p:extLst>
      <p:ext uri="{BB962C8B-B14F-4D97-AF65-F5344CB8AC3E}">
        <p14:creationId xmlns:p14="http://schemas.microsoft.com/office/powerpoint/2010/main" val="416880565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914400" y="2655751"/>
            <a:ext cx="10363200" cy="15464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8000"/>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r>
              <a:rPr lang="es-ES"/>
              <a:t>Haga clic para modificar el estilo de título del patrón</a:t>
            </a:r>
            <a:endParaRPr/>
          </a:p>
        </p:txBody>
      </p:sp>
    </p:spTree>
    <p:extLst>
      <p:ext uri="{BB962C8B-B14F-4D97-AF65-F5344CB8AC3E}">
        <p14:creationId xmlns:p14="http://schemas.microsoft.com/office/powerpoint/2010/main" val="10353918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mp; TEXT 1">
  <p:cSld name="TITLE &amp; TEXT 1">
    <p:bg>
      <p:bgPr>
        <a:blipFill>
          <a:blip r:embed="rId2">
            <a:alphaModFix/>
          </a:blip>
          <a:stretch>
            <a:fillRect/>
          </a:stretch>
        </a:blipFill>
        <a:effectLst/>
      </p:bgPr>
    </p:bg>
    <p:spTree>
      <p:nvGrpSpPr>
        <p:cNvPr id="1" name="Shape 17"/>
        <p:cNvGrpSpPr/>
        <p:nvPr/>
      </p:nvGrpSpPr>
      <p:grpSpPr>
        <a:xfrm>
          <a:off x="0" y="0"/>
          <a:ext cx="0" cy="0"/>
          <a:chOff x="0" y="0"/>
          <a:chExt cx="0" cy="0"/>
        </a:xfrm>
      </p:grpSpPr>
      <p:sp>
        <p:nvSpPr>
          <p:cNvPr id="18" name="Google Shape;18;p4"/>
          <p:cNvSpPr txBox="1">
            <a:spLocks noGrp="1"/>
          </p:cNvSpPr>
          <p:nvPr>
            <p:ph type="title"/>
          </p:nvPr>
        </p:nvSpPr>
        <p:spPr>
          <a:xfrm>
            <a:off x="4183600" y="2420548"/>
            <a:ext cx="3824800" cy="1213200"/>
          </a:xfrm>
          <a:prstGeom prst="rect">
            <a:avLst/>
          </a:prstGeom>
          <a:noFill/>
          <a:ln>
            <a:noFill/>
          </a:ln>
        </p:spPr>
        <p:txBody>
          <a:bodyPr spcFirstLastPara="1" wrap="square" lIns="0" tIns="0" rIns="0" bIns="0" anchor="b" anchorCtr="0">
            <a:noAutofit/>
          </a:bodyPr>
          <a:lstStyle>
            <a:lvl1pPr lvl="0" algn="ctr" rtl="0">
              <a:spcBef>
                <a:spcPts val="0"/>
              </a:spcBef>
              <a:spcAft>
                <a:spcPts val="0"/>
              </a:spcAft>
              <a:buSzPts val="6000"/>
              <a:buNone/>
              <a:defRPr sz="8000" i="0">
                <a:solidFill>
                  <a:schemeClr val="accent6"/>
                </a:solidFill>
              </a:defRPr>
            </a:lvl1pPr>
            <a:lvl2pPr lvl="1" algn="ctr" rtl="0">
              <a:spcBef>
                <a:spcPts val="0"/>
              </a:spcBef>
              <a:spcAft>
                <a:spcPts val="0"/>
              </a:spcAft>
              <a:buSzPts val="3300"/>
              <a:buNone/>
              <a:defRPr sz="4400"/>
            </a:lvl2pPr>
            <a:lvl3pPr lvl="2" algn="ctr" rtl="0">
              <a:spcBef>
                <a:spcPts val="0"/>
              </a:spcBef>
              <a:spcAft>
                <a:spcPts val="0"/>
              </a:spcAft>
              <a:buSzPts val="3300"/>
              <a:buNone/>
              <a:defRPr sz="4400"/>
            </a:lvl3pPr>
            <a:lvl4pPr lvl="3" algn="ctr" rtl="0">
              <a:spcBef>
                <a:spcPts val="0"/>
              </a:spcBef>
              <a:spcAft>
                <a:spcPts val="0"/>
              </a:spcAft>
              <a:buSzPts val="3300"/>
              <a:buNone/>
              <a:defRPr sz="4400"/>
            </a:lvl4pPr>
            <a:lvl5pPr lvl="4" algn="ctr" rtl="0">
              <a:spcBef>
                <a:spcPts val="0"/>
              </a:spcBef>
              <a:spcAft>
                <a:spcPts val="0"/>
              </a:spcAft>
              <a:buSzPts val="3300"/>
              <a:buNone/>
              <a:defRPr sz="4400"/>
            </a:lvl5pPr>
            <a:lvl6pPr lvl="5" algn="ctr" rtl="0">
              <a:spcBef>
                <a:spcPts val="0"/>
              </a:spcBef>
              <a:spcAft>
                <a:spcPts val="0"/>
              </a:spcAft>
              <a:buSzPts val="3300"/>
              <a:buNone/>
              <a:defRPr sz="4400"/>
            </a:lvl6pPr>
            <a:lvl7pPr lvl="6" algn="ctr" rtl="0">
              <a:spcBef>
                <a:spcPts val="0"/>
              </a:spcBef>
              <a:spcAft>
                <a:spcPts val="0"/>
              </a:spcAft>
              <a:buSzPts val="3300"/>
              <a:buNone/>
              <a:defRPr sz="4400"/>
            </a:lvl7pPr>
            <a:lvl8pPr lvl="7" algn="ctr" rtl="0">
              <a:spcBef>
                <a:spcPts val="0"/>
              </a:spcBef>
              <a:spcAft>
                <a:spcPts val="0"/>
              </a:spcAft>
              <a:buSzPts val="3300"/>
              <a:buNone/>
              <a:defRPr sz="4400"/>
            </a:lvl8pPr>
            <a:lvl9pPr lvl="8" algn="ctr" rtl="0">
              <a:spcBef>
                <a:spcPts val="0"/>
              </a:spcBef>
              <a:spcAft>
                <a:spcPts val="0"/>
              </a:spcAft>
              <a:buSzPts val="3300"/>
              <a:buNone/>
              <a:defRPr sz="4400"/>
            </a:lvl9pPr>
          </a:lstStyle>
          <a:p>
            <a:r>
              <a:rPr lang="es-ES"/>
              <a:t>Haga clic para modificar el estilo de título del patrón</a:t>
            </a:r>
            <a:endParaRPr/>
          </a:p>
        </p:txBody>
      </p:sp>
      <p:sp>
        <p:nvSpPr>
          <p:cNvPr id="19" name="Google Shape;19;p4"/>
          <p:cNvSpPr txBox="1">
            <a:spLocks noGrp="1"/>
          </p:cNvSpPr>
          <p:nvPr>
            <p:ph type="subTitle" idx="1"/>
          </p:nvPr>
        </p:nvSpPr>
        <p:spPr>
          <a:xfrm>
            <a:off x="3863200" y="3825051"/>
            <a:ext cx="4465600" cy="612400"/>
          </a:xfrm>
          <a:prstGeom prst="rect">
            <a:avLst/>
          </a:prstGeom>
        </p:spPr>
        <p:txBody>
          <a:bodyPr spcFirstLastPara="1" wrap="square" lIns="0" tIns="0" rIns="0" bIns="0" anchor="t" anchorCtr="0">
            <a:noAutofit/>
          </a:bodyPr>
          <a:lstStyle>
            <a:lvl1pPr lvl="0" algn="ctr" rtl="0">
              <a:spcBef>
                <a:spcPts val="0"/>
              </a:spcBef>
              <a:spcAft>
                <a:spcPts val="0"/>
              </a:spcAft>
              <a:buNone/>
              <a:defRPr sz="1867">
                <a:solidFill>
                  <a:srgbClr val="F5F6F6"/>
                </a:solidFill>
              </a:defRPr>
            </a:lvl1pPr>
            <a:lvl2pPr lvl="1" algn="ctr" rtl="0">
              <a:spcBef>
                <a:spcPts val="0"/>
              </a:spcBef>
              <a:spcAft>
                <a:spcPts val="0"/>
              </a:spcAft>
              <a:buNone/>
              <a:defRPr sz="1867">
                <a:solidFill>
                  <a:srgbClr val="F5F6F6"/>
                </a:solidFill>
              </a:defRPr>
            </a:lvl2pPr>
            <a:lvl3pPr lvl="2" algn="ctr" rtl="0">
              <a:spcBef>
                <a:spcPts val="0"/>
              </a:spcBef>
              <a:spcAft>
                <a:spcPts val="0"/>
              </a:spcAft>
              <a:buNone/>
              <a:defRPr sz="1867">
                <a:solidFill>
                  <a:srgbClr val="F5F6F6"/>
                </a:solidFill>
              </a:defRPr>
            </a:lvl3pPr>
            <a:lvl4pPr lvl="3" algn="ctr" rtl="0">
              <a:spcBef>
                <a:spcPts val="0"/>
              </a:spcBef>
              <a:spcAft>
                <a:spcPts val="0"/>
              </a:spcAft>
              <a:buNone/>
              <a:defRPr sz="1867">
                <a:solidFill>
                  <a:srgbClr val="F5F6F6"/>
                </a:solidFill>
              </a:defRPr>
            </a:lvl4pPr>
            <a:lvl5pPr lvl="4" algn="ctr" rtl="0">
              <a:spcBef>
                <a:spcPts val="0"/>
              </a:spcBef>
              <a:spcAft>
                <a:spcPts val="0"/>
              </a:spcAft>
              <a:buNone/>
              <a:defRPr sz="1867">
                <a:solidFill>
                  <a:srgbClr val="F5F6F6"/>
                </a:solidFill>
              </a:defRPr>
            </a:lvl5pPr>
            <a:lvl6pPr lvl="5" algn="ctr" rtl="0">
              <a:spcBef>
                <a:spcPts val="0"/>
              </a:spcBef>
              <a:spcAft>
                <a:spcPts val="0"/>
              </a:spcAft>
              <a:buNone/>
              <a:defRPr sz="1867">
                <a:solidFill>
                  <a:srgbClr val="F5F6F6"/>
                </a:solidFill>
              </a:defRPr>
            </a:lvl6pPr>
            <a:lvl7pPr lvl="6" algn="ctr" rtl="0">
              <a:spcBef>
                <a:spcPts val="0"/>
              </a:spcBef>
              <a:spcAft>
                <a:spcPts val="0"/>
              </a:spcAft>
              <a:buNone/>
              <a:defRPr sz="1867">
                <a:solidFill>
                  <a:srgbClr val="F5F6F6"/>
                </a:solidFill>
              </a:defRPr>
            </a:lvl7pPr>
            <a:lvl8pPr lvl="7" algn="ctr" rtl="0">
              <a:spcBef>
                <a:spcPts val="0"/>
              </a:spcBef>
              <a:spcAft>
                <a:spcPts val="0"/>
              </a:spcAft>
              <a:buNone/>
              <a:defRPr sz="1867">
                <a:solidFill>
                  <a:srgbClr val="F5F6F6"/>
                </a:solidFill>
              </a:defRPr>
            </a:lvl8pPr>
            <a:lvl9pPr lvl="8" algn="ctr" rtl="0">
              <a:spcBef>
                <a:spcPts val="0"/>
              </a:spcBef>
              <a:spcAft>
                <a:spcPts val="0"/>
              </a:spcAft>
              <a:buNone/>
              <a:defRPr sz="1867">
                <a:solidFill>
                  <a:srgbClr val="F5F6F6"/>
                </a:solidFill>
              </a:defRPr>
            </a:lvl9pPr>
          </a:lstStyle>
          <a:p>
            <a:r>
              <a:rPr lang="es-ES"/>
              <a:t>Haga clic para modificar el estilo de subtítulo del patrón</a:t>
            </a:r>
            <a:endParaRPr/>
          </a:p>
        </p:txBody>
      </p:sp>
      <p:grpSp>
        <p:nvGrpSpPr>
          <p:cNvPr id="20" name="Google Shape;20;p4"/>
          <p:cNvGrpSpPr/>
          <p:nvPr/>
        </p:nvGrpSpPr>
        <p:grpSpPr>
          <a:xfrm rot="10800000" flipH="1">
            <a:off x="3101750" y="1161694"/>
            <a:ext cx="5988367" cy="4725372"/>
            <a:chOff x="2256903" y="816487"/>
            <a:chExt cx="4630180" cy="3653639"/>
          </a:xfrm>
        </p:grpSpPr>
        <p:sp>
          <p:nvSpPr>
            <p:cNvPr id="21" name="Google Shape;21;p4"/>
            <p:cNvSpPr/>
            <p:nvPr/>
          </p:nvSpPr>
          <p:spPr>
            <a:xfrm>
              <a:off x="2256903" y="816487"/>
              <a:ext cx="4630180" cy="3653639"/>
            </a:xfrm>
            <a:custGeom>
              <a:avLst/>
              <a:gdLst/>
              <a:ahLst/>
              <a:cxnLst/>
              <a:rect l="l" t="t" r="r" b="b"/>
              <a:pathLst>
                <a:path w="90191" h="71169" extrusionOk="0">
                  <a:moveTo>
                    <a:pt x="51262" y="4765"/>
                  </a:moveTo>
                  <a:cubicBezTo>
                    <a:pt x="51543" y="4765"/>
                    <a:pt x="51822" y="4770"/>
                    <a:pt x="52107" y="4781"/>
                  </a:cubicBezTo>
                  <a:cubicBezTo>
                    <a:pt x="53975" y="4833"/>
                    <a:pt x="54987" y="5361"/>
                    <a:pt x="55432" y="6154"/>
                  </a:cubicBezTo>
                  <a:cubicBezTo>
                    <a:pt x="51794" y="7210"/>
                    <a:pt x="48217" y="9267"/>
                    <a:pt x="46121" y="10663"/>
                  </a:cubicBezTo>
                  <a:cubicBezTo>
                    <a:pt x="46025" y="10731"/>
                    <a:pt x="45925" y="10799"/>
                    <a:pt x="45825" y="10863"/>
                  </a:cubicBezTo>
                  <a:cubicBezTo>
                    <a:pt x="45553" y="10363"/>
                    <a:pt x="45052" y="9947"/>
                    <a:pt x="44389" y="9719"/>
                  </a:cubicBezTo>
                  <a:cubicBezTo>
                    <a:pt x="46153" y="8262"/>
                    <a:pt x="44493" y="6181"/>
                    <a:pt x="42360" y="6181"/>
                  </a:cubicBezTo>
                  <a:cubicBezTo>
                    <a:pt x="42252" y="6181"/>
                    <a:pt x="42140" y="6190"/>
                    <a:pt x="42032" y="6198"/>
                  </a:cubicBezTo>
                  <a:cubicBezTo>
                    <a:pt x="44973" y="5302"/>
                    <a:pt x="48058" y="4765"/>
                    <a:pt x="51262" y="4765"/>
                  </a:cubicBezTo>
                  <a:close/>
                  <a:moveTo>
                    <a:pt x="53559" y="12371"/>
                  </a:moveTo>
                  <a:lnTo>
                    <a:pt x="53559" y="12371"/>
                  </a:lnTo>
                  <a:cubicBezTo>
                    <a:pt x="53323" y="12716"/>
                    <a:pt x="53087" y="13044"/>
                    <a:pt x="52859" y="13348"/>
                  </a:cubicBezTo>
                  <a:cubicBezTo>
                    <a:pt x="52583" y="13296"/>
                    <a:pt x="52315" y="13252"/>
                    <a:pt x="52038" y="13216"/>
                  </a:cubicBezTo>
                  <a:cubicBezTo>
                    <a:pt x="52551" y="12916"/>
                    <a:pt x="53059" y="12632"/>
                    <a:pt x="53559" y="12371"/>
                  </a:cubicBezTo>
                  <a:close/>
                  <a:moveTo>
                    <a:pt x="60457" y="10499"/>
                  </a:moveTo>
                  <a:cubicBezTo>
                    <a:pt x="60693" y="10607"/>
                    <a:pt x="60869" y="10772"/>
                    <a:pt x="60978" y="10999"/>
                  </a:cubicBezTo>
                  <a:cubicBezTo>
                    <a:pt x="61593" y="12308"/>
                    <a:pt x="60645" y="13856"/>
                    <a:pt x="59453" y="15213"/>
                  </a:cubicBezTo>
                  <a:cubicBezTo>
                    <a:pt x="58601" y="15592"/>
                    <a:pt x="57772" y="16017"/>
                    <a:pt x="56965" y="16465"/>
                  </a:cubicBezTo>
                  <a:cubicBezTo>
                    <a:pt x="57004" y="16417"/>
                    <a:pt x="57044" y="16369"/>
                    <a:pt x="57080" y="16325"/>
                  </a:cubicBezTo>
                  <a:cubicBezTo>
                    <a:pt x="58365" y="14737"/>
                    <a:pt x="59685" y="12648"/>
                    <a:pt x="60457" y="10499"/>
                  </a:cubicBezTo>
                  <a:close/>
                  <a:moveTo>
                    <a:pt x="48430" y="17945"/>
                  </a:moveTo>
                  <a:lnTo>
                    <a:pt x="48430" y="17945"/>
                  </a:lnTo>
                  <a:cubicBezTo>
                    <a:pt x="47685" y="18670"/>
                    <a:pt x="46889" y="19346"/>
                    <a:pt x="46041" y="19985"/>
                  </a:cubicBezTo>
                  <a:cubicBezTo>
                    <a:pt x="45949" y="19542"/>
                    <a:pt x="45721" y="19121"/>
                    <a:pt x="45397" y="18766"/>
                  </a:cubicBezTo>
                  <a:cubicBezTo>
                    <a:pt x="46389" y="18382"/>
                    <a:pt x="47405" y="18098"/>
                    <a:pt x="48430" y="17945"/>
                  </a:cubicBezTo>
                  <a:close/>
                  <a:moveTo>
                    <a:pt x="14204" y="18897"/>
                  </a:moveTo>
                  <a:lnTo>
                    <a:pt x="14204" y="18897"/>
                  </a:lnTo>
                  <a:cubicBezTo>
                    <a:pt x="11908" y="21130"/>
                    <a:pt x="9710" y="23439"/>
                    <a:pt x="7582" y="25787"/>
                  </a:cubicBezTo>
                  <a:cubicBezTo>
                    <a:pt x="8911" y="23163"/>
                    <a:pt x="11455" y="20874"/>
                    <a:pt x="14204" y="18897"/>
                  </a:cubicBezTo>
                  <a:close/>
                  <a:moveTo>
                    <a:pt x="35198" y="24947"/>
                  </a:moveTo>
                  <a:cubicBezTo>
                    <a:pt x="35198" y="25015"/>
                    <a:pt x="35202" y="25084"/>
                    <a:pt x="35206" y="25152"/>
                  </a:cubicBezTo>
                  <a:cubicBezTo>
                    <a:pt x="34670" y="25728"/>
                    <a:pt x="34138" y="26304"/>
                    <a:pt x="33606" y="26880"/>
                  </a:cubicBezTo>
                  <a:cubicBezTo>
                    <a:pt x="32177" y="27564"/>
                    <a:pt x="30768" y="28253"/>
                    <a:pt x="29412" y="28960"/>
                  </a:cubicBezTo>
                  <a:cubicBezTo>
                    <a:pt x="31313" y="27600"/>
                    <a:pt x="33257" y="26275"/>
                    <a:pt x="35198" y="24947"/>
                  </a:cubicBezTo>
                  <a:close/>
                  <a:moveTo>
                    <a:pt x="82050" y="30753"/>
                  </a:moveTo>
                  <a:cubicBezTo>
                    <a:pt x="83182" y="32002"/>
                    <a:pt x="81618" y="35483"/>
                    <a:pt x="80535" y="37715"/>
                  </a:cubicBezTo>
                  <a:cubicBezTo>
                    <a:pt x="80363" y="37691"/>
                    <a:pt x="80191" y="37683"/>
                    <a:pt x="80015" y="37679"/>
                  </a:cubicBezTo>
                  <a:cubicBezTo>
                    <a:pt x="80631" y="36171"/>
                    <a:pt x="81051" y="34635"/>
                    <a:pt x="81103" y="33122"/>
                  </a:cubicBezTo>
                  <a:cubicBezTo>
                    <a:pt x="81243" y="32969"/>
                    <a:pt x="81383" y="32829"/>
                    <a:pt x="81519" y="32677"/>
                  </a:cubicBezTo>
                  <a:cubicBezTo>
                    <a:pt x="81984" y="32162"/>
                    <a:pt x="82100" y="31625"/>
                    <a:pt x="81995" y="31133"/>
                  </a:cubicBezTo>
                  <a:cubicBezTo>
                    <a:pt x="82113" y="30996"/>
                    <a:pt x="82150" y="30866"/>
                    <a:pt x="82050" y="30753"/>
                  </a:cubicBezTo>
                  <a:close/>
                  <a:moveTo>
                    <a:pt x="24039" y="37231"/>
                  </a:moveTo>
                  <a:lnTo>
                    <a:pt x="24039" y="37231"/>
                  </a:lnTo>
                  <a:cubicBezTo>
                    <a:pt x="21838" y="39604"/>
                    <a:pt x="19629" y="41972"/>
                    <a:pt x="17396" y="44321"/>
                  </a:cubicBezTo>
                  <a:cubicBezTo>
                    <a:pt x="17372" y="44333"/>
                    <a:pt x="17353" y="44341"/>
                    <a:pt x="17329" y="44353"/>
                  </a:cubicBezTo>
                  <a:lnTo>
                    <a:pt x="17329" y="44353"/>
                  </a:lnTo>
                  <a:cubicBezTo>
                    <a:pt x="18181" y="43385"/>
                    <a:pt x="19001" y="42448"/>
                    <a:pt x="19730" y="41552"/>
                  </a:cubicBezTo>
                  <a:cubicBezTo>
                    <a:pt x="20634" y="40444"/>
                    <a:pt x="21462" y="39287"/>
                    <a:pt x="22262" y="38116"/>
                  </a:cubicBezTo>
                  <a:cubicBezTo>
                    <a:pt x="22866" y="37823"/>
                    <a:pt x="23459" y="37527"/>
                    <a:pt x="24039" y="37231"/>
                  </a:cubicBezTo>
                  <a:close/>
                  <a:moveTo>
                    <a:pt x="47909" y="45757"/>
                  </a:moveTo>
                  <a:lnTo>
                    <a:pt x="47909" y="45757"/>
                  </a:lnTo>
                  <a:cubicBezTo>
                    <a:pt x="47757" y="46286"/>
                    <a:pt x="47613" y="46818"/>
                    <a:pt x="47486" y="47350"/>
                  </a:cubicBezTo>
                  <a:cubicBezTo>
                    <a:pt x="45705" y="49346"/>
                    <a:pt x="43813" y="51271"/>
                    <a:pt x="41816" y="53144"/>
                  </a:cubicBezTo>
                  <a:cubicBezTo>
                    <a:pt x="41844" y="52991"/>
                    <a:pt x="41868" y="52843"/>
                    <a:pt x="41896" y="52695"/>
                  </a:cubicBezTo>
                  <a:cubicBezTo>
                    <a:pt x="41988" y="52195"/>
                    <a:pt x="42108" y="51703"/>
                    <a:pt x="42228" y="51207"/>
                  </a:cubicBezTo>
                  <a:cubicBezTo>
                    <a:pt x="42801" y="50491"/>
                    <a:pt x="43377" y="49778"/>
                    <a:pt x="43961" y="49067"/>
                  </a:cubicBezTo>
                  <a:cubicBezTo>
                    <a:pt x="45292" y="47974"/>
                    <a:pt x="46609" y="46873"/>
                    <a:pt x="47909" y="45757"/>
                  </a:cubicBezTo>
                  <a:close/>
                  <a:moveTo>
                    <a:pt x="42628" y="36615"/>
                  </a:moveTo>
                  <a:lnTo>
                    <a:pt x="42628" y="36615"/>
                  </a:lnTo>
                  <a:cubicBezTo>
                    <a:pt x="42092" y="37539"/>
                    <a:pt x="41576" y="38483"/>
                    <a:pt x="41072" y="39440"/>
                  </a:cubicBezTo>
                  <a:cubicBezTo>
                    <a:pt x="38243" y="42389"/>
                    <a:pt x="35550" y="45409"/>
                    <a:pt x="33054" y="48386"/>
                  </a:cubicBezTo>
                  <a:cubicBezTo>
                    <a:pt x="32457" y="49094"/>
                    <a:pt x="31549" y="50295"/>
                    <a:pt x="30624" y="51719"/>
                  </a:cubicBezTo>
                  <a:cubicBezTo>
                    <a:pt x="29200" y="52808"/>
                    <a:pt x="27560" y="53999"/>
                    <a:pt x="25708" y="54564"/>
                  </a:cubicBezTo>
                  <a:cubicBezTo>
                    <a:pt x="25887" y="53667"/>
                    <a:pt x="26260" y="52788"/>
                    <a:pt x="26727" y="51927"/>
                  </a:cubicBezTo>
                  <a:cubicBezTo>
                    <a:pt x="30284" y="47514"/>
                    <a:pt x="34550" y="43436"/>
                    <a:pt x="38747" y="39324"/>
                  </a:cubicBezTo>
                  <a:cubicBezTo>
                    <a:pt x="40083" y="38479"/>
                    <a:pt x="41372" y="37571"/>
                    <a:pt x="42628" y="36615"/>
                  </a:cubicBezTo>
                  <a:close/>
                  <a:moveTo>
                    <a:pt x="64182" y="53560"/>
                  </a:moveTo>
                  <a:lnTo>
                    <a:pt x="64182" y="53560"/>
                  </a:lnTo>
                  <a:cubicBezTo>
                    <a:pt x="63086" y="55377"/>
                    <a:pt x="61750" y="57681"/>
                    <a:pt x="60065" y="59650"/>
                  </a:cubicBezTo>
                  <a:cubicBezTo>
                    <a:pt x="60278" y="58717"/>
                    <a:pt x="60553" y="57777"/>
                    <a:pt x="60885" y="56836"/>
                  </a:cubicBezTo>
                  <a:cubicBezTo>
                    <a:pt x="60954" y="56708"/>
                    <a:pt x="61026" y="56581"/>
                    <a:pt x="61098" y="56452"/>
                  </a:cubicBezTo>
                  <a:cubicBezTo>
                    <a:pt x="62141" y="55504"/>
                    <a:pt x="63170" y="54536"/>
                    <a:pt x="64182" y="53560"/>
                  </a:cubicBezTo>
                  <a:close/>
                  <a:moveTo>
                    <a:pt x="72865" y="51691"/>
                  </a:moveTo>
                  <a:cubicBezTo>
                    <a:pt x="71520" y="53840"/>
                    <a:pt x="70128" y="55876"/>
                    <a:pt x="68499" y="57901"/>
                  </a:cubicBezTo>
                  <a:cubicBezTo>
                    <a:pt x="67219" y="59497"/>
                    <a:pt x="65931" y="61085"/>
                    <a:pt x="64518" y="62598"/>
                  </a:cubicBezTo>
                  <a:cubicBezTo>
                    <a:pt x="65811" y="61118"/>
                    <a:pt x="66939" y="59521"/>
                    <a:pt x="67971" y="58012"/>
                  </a:cubicBezTo>
                  <a:cubicBezTo>
                    <a:pt x="69323" y="56044"/>
                    <a:pt x="70560" y="54020"/>
                    <a:pt x="71768" y="51983"/>
                  </a:cubicBezTo>
                  <a:cubicBezTo>
                    <a:pt x="72148" y="51903"/>
                    <a:pt x="72509" y="51803"/>
                    <a:pt x="72865" y="51691"/>
                  </a:cubicBezTo>
                  <a:close/>
                  <a:moveTo>
                    <a:pt x="40544" y="62790"/>
                  </a:moveTo>
                  <a:lnTo>
                    <a:pt x="40544" y="62790"/>
                  </a:lnTo>
                  <a:cubicBezTo>
                    <a:pt x="40515" y="63059"/>
                    <a:pt x="40544" y="63323"/>
                    <a:pt x="40616" y="63578"/>
                  </a:cubicBezTo>
                  <a:cubicBezTo>
                    <a:pt x="39656" y="63839"/>
                    <a:pt x="38687" y="64010"/>
                    <a:pt x="37715" y="64067"/>
                  </a:cubicBezTo>
                  <a:cubicBezTo>
                    <a:pt x="38675" y="63694"/>
                    <a:pt x="39619" y="63266"/>
                    <a:pt x="40544" y="62790"/>
                  </a:cubicBezTo>
                  <a:close/>
                  <a:moveTo>
                    <a:pt x="50186" y="0"/>
                  </a:moveTo>
                  <a:cubicBezTo>
                    <a:pt x="45685" y="0"/>
                    <a:pt x="40923" y="1348"/>
                    <a:pt x="36618" y="3181"/>
                  </a:cubicBezTo>
                  <a:cubicBezTo>
                    <a:pt x="36178" y="2361"/>
                    <a:pt x="35154" y="1729"/>
                    <a:pt x="34077" y="1729"/>
                  </a:cubicBezTo>
                  <a:cubicBezTo>
                    <a:pt x="33826" y="1729"/>
                    <a:pt x="33573" y="1764"/>
                    <a:pt x="33325" y="1836"/>
                  </a:cubicBezTo>
                  <a:cubicBezTo>
                    <a:pt x="27968" y="3409"/>
                    <a:pt x="24286" y="7651"/>
                    <a:pt x="21090" y="11575"/>
                  </a:cubicBezTo>
                  <a:cubicBezTo>
                    <a:pt x="19313" y="12495"/>
                    <a:pt x="17597" y="13472"/>
                    <a:pt x="15956" y="14456"/>
                  </a:cubicBezTo>
                  <a:cubicBezTo>
                    <a:pt x="10915" y="17477"/>
                    <a:pt x="5053" y="21594"/>
                    <a:pt x="3577" y="26860"/>
                  </a:cubicBezTo>
                  <a:cubicBezTo>
                    <a:pt x="3376" y="27580"/>
                    <a:pt x="3833" y="28441"/>
                    <a:pt x="4774" y="28609"/>
                  </a:cubicBezTo>
                  <a:cubicBezTo>
                    <a:pt x="4861" y="28624"/>
                    <a:pt x="4953" y="28628"/>
                    <a:pt x="5042" y="28640"/>
                  </a:cubicBezTo>
                  <a:cubicBezTo>
                    <a:pt x="3733" y="30133"/>
                    <a:pt x="2445" y="31629"/>
                    <a:pt x="1168" y="33126"/>
                  </a:cubicBezTo>
                  <a:cubicBezTo>
                    <a:pt x="0" y="34490"/>
                    <a:pt x="1320" y="36059"/>
                    <a:pt x="2937" y="36459"/>
                  </a:cubicBezTo>
                  <a:cubicBezTo>
                    <a:pt x="2625" y="37339"/>
                    <a:pt x="2429" y="38247"/>
                    <a:pt x="2373" y="39191"/>
                  </a:cubicBezTo>
                  <a:cubicBezTo>
                    <a:pt x="2329" y="39955"/>
                    <a:pt x="2933" y="40904"/>
                    <a:pt x="3789" y="41236"/>
                  </a:cubicBezTo>
                  <a:cubicBezTo>
                    <a:pt x="4061" y="41340"/>
                    <a:pt x="4342" y="41436"/>
                    <a:pt x="4621" y="41520"/>
                  </a:cubicBezTo>
                  <a:cubicBezTo>
                    <a:pt x="2949" y="44141"/>
                    <a:pt x="1600" y="46878"/>
                    <a:pt x="848" y="49826"/>
                  </a:cubicBezTo>
                  <a:cubicBezTo>
                    <a:pt x="484" y="51263"/>
                    <a:pt x="1876" y="52795"/>
                    <a:pt x="3544" y="52795"/>
                  </a:cubicBezTo>
                  <a:cubicBezTo>
                    <a:pt x="3813" y="52795"/>
                    <a:pt x="4089" y="52755"/>
                    <a:pt x="4366" y="52668"/>
                  </a:cubicBezTo>
                  <a:lnTo>
                    <a:pt x="4366" y="52668"/>
                  </a:lnTo>
                  <a:cubicBezTo>
                    <a:pt x="2809" y="55332"/>
                    <a:pt x="1720" y="58105"/>
                    <a:pt x="1568" y="60982"/>
                  </a:cubicBezTo>
                  <a:cubicBezTo>
                    <a:pt x="1496" y="62334"/>
                    <a:pt x="3016" y="63318"/>
                    <a:pt x="4497" y="63318"/>
                  </a:cubicBezTo>
                  <a:cubicBezTo>
                    <a:pt x="5182" y="63318"/>
                    <a:pt x="5858" y="63107"/>
                    <a:pt x="6370" y="62630"/>
                  </a:cubicBezTo>
                  <a:cubicBezTo>
                    <a:pt x="7862" y="61229"/>
                    <a:pt x="9330" y="59809"/>
                    <a:pt x="10791" y="58381"/>
                  </a:cubicBezTo>
                  <a:cubicBezTo>
                    <a:pt x="10867" y="59585"/>
                    <a:pt x="12395" y="60505"/>
                    <a:pt x="13856" y="60505"/>
                  </a:cubicBezTo>
                  <a:cubicBezTo>
                    <a:pt x="14344" y="60505"/>
                    <a:pt x="14824" y="60406"/>
                    <a:pt x="15241" y="60173"/>
                  </a:cubicBezTo>
                  <a:lnTo>
                    <a:pt x="15241" y="60173"/>
                  </a:lnTo>
                  <a:cubicBezTo>
                    <a:pt x="14912" y="60926"/>
                    <a:pt x="14604" y="61682"/>
                    <a:pt x="14332" y="62459"/>
                  </a:cubicBezTo>
                  <a:cubicBezTo>
                    <a:pt x="13856" y="63827"/>
                    <a:pt x="15272" y="65527"/>
                    <a:pt x="17001" y="65527"/>
                  </a:cubicBezTo>
                  <a:cubicBezTo>
                    <a:pt x="17281" y="65527"/>
                    <a:pt x="17573" y="65483"/>
                    <a:pt x="17861" y="65383"/>
                  </a:cubicBezTo>
                  <a:cubicBezTo>
                    <a:pt x="21290" y="64215"/>
                    <a:pt x="24371" y="62654"/>
                    <a:pt x="27228" y="60858"/>
                  </a:cubicBezTo>
                  <a:lnTo>
                    <a:pt x="27228" y="60858"/>
                  </a:lnTo>
                  <a:cubicBezTo>
                    <a:pt x="27076" y="61590"/>
                    <a:pt x="26960" y="62334"/>
                    <a:pt x="26919" y="63090"/>
                  </a:cubicBezTo>
                  <a:cubicBezTo>
                    <a:pt x="26847" y="64455"/>
                    <a:pt x="28296" y="65427"/>
                    <a:pt x="29820" y="65495"/>
                  </a:cubicBezTo>
                  <a:lnTo>
                    <a:pt x="29893" y="65495"/>
                  </a:lnTo>
                  <a:cubicBezTo>
                    <a:pt x="30513" y="66884"/>
                    <a:pt x="31729" y="68028"/>
                    <a:pt x="33778" y="68612"/>
                  </a:cubicBezTo>
                  <a:cubicBezTo>
                    <a:pt x="34958" y="68948"/>
                    <a:pt x="36158" y="69096"/>
                    <a:pt x="37355" y="69096"/>
                  </a:cubicBezTo>
                  <a:cubicBezTo>
                    <a:pt x="41888" y="69096"/>
                    <a:pt x="46441" y="66952"/>
                    <a:pt x="50262" y="64627"/>
                  </a:cubicBezTo>
                  <a:cubicBezTo>
                    <a:pt x="51059" y="64315"/>
                    <a:pt x="51822" y="63938"/>
                    <a:pt x="52543" y="63506"/>
                  </a:cubicBezTo>
                  <a:lnTo>
                    <a:pt x="52543" y="63506"/>
                  </a:lnTo>
                  <a:cubicBezTo>
                    <a:pt x="52419" y="64287"/>
                    <a:pt x="52339" y="65087"/>
                    <a:pt x="52311" y="65903"/>
                  </a:cubicBezTo>
                  <a:cubicBezTo>
                    <a:pt x="52271" y="67120"/>
                    <a:pt x="53479" y="68160"/>
                    <a:pt x="54871" y="68328"/>
                  </a:cubicBezTo>
                  <a:cubicBezTo>
                    <a:pt x="55900" y="69912"/>
                    <a:pt x="57833" y="71168"/>
                    <a:pt x="59977" y="71168"/>
                  </a:cubicBezTo>
                  <a:cubicBezTo>
                    <a:pt x="60169" y="71168"/>
                    <a:pt x="60365" y="71157"/>
                    <a:pt x="60561" y="71137"/>
                  </a:cubicBezTo>
                  <a:cubicBezTo>
                    <a:pt x="64062" y="70760"/>
                    <a:pt x="66615" y="68263"/>
                    <a:pt x="68712" y="66123"/>
                  </a:cubicBezTo>
                  <a:cubicBezTo>
                    <a:pt x="72237" y="62526"/>
                    <a:pt x="75282" y="58629"/>
                    <a:pt x="77870" y="54536"/>
                  </a:cubicBezTo>
                  <a:cubicBezTo>
                    <a:pt x="81003" y="49582"/>
                    <a:pt x="83964" y="44525"/>
                    <a:pt x="86285" y="39268"/>
                  </a:cubicBezTo>
                  <a:cubicBezTo>
                    <a:pt x="87789" y="35867"/>
                    <a:pt x="90190" y="30217"/>
                    <a:pt x="86388" y="27232"/>
                  </a:cubicBezTo>
                  <a:cubicBezTo>
                    <a:pt x="85184" y="26288"/>
                    <a:pt x="83904" y="25900"/>
                    <a:pt x="82615" y="25900"/>
                  </a:cubicBezTo>
                  <a:cubicBezTo>
                    <a:pt x="81579" y="25900"/>
                    <a:pt x="80539" y="26151"/>
                    <a:pt x="79539" y="26568"/>
                  </a:cubicBezTo>
                  <a:cubicBezTo>
                    <a:pt x="80971" y="24576"/>
                    <a:pt x="82451" y="22611"/>
                    <a:pt x="84048" y="20722"/>
                  </a:cubicBezTo>
                  <a:cubicBezTo>
                    <a:pt x="85533" y="18962"/>
                    <a:pt x="83504" y="17185"/>
                    <a:pt x="81419" y="17185"/>
                  </a:cubicBezTo>
                  <a:cubicBezTo>
                    <a:pt x="80743" y="17185"/>
                    <a:pt x="80063" y="17374"/>
                    <a:pt x="79495" y="17806"/>
                  </a:cubicBezTo>
                  <a:cubicBezTo>
                    <a:pt x="78102" y="18870"/>
                    <a:pt x="76818" y="19990"/>
                    <a:pt x="75602" y="21150"/>
                  </a:cubicBezTo>
                  <a:cubicBezTo>
                    <a:pt x="75057" y="20338"/>
                    <a:pt x="74061" y="19946"/>
                    <a:pt x="72948" y="19946"/>
                  </a:cubicBezTo>
                  <a:cubicBezTo>
                    <a:pt x="72732" y="19946"/>
                    <a:pt x="72512" y="19961"/>
                    <a:pt x="72292" y="19990"/>
                  </a:cubicBezTo>
                  <a:cubicBezTo>
                    <a:pt x="72213" y="20002"/>
                    <a:pt x="72132" y="20018"/>
                    <a:pt x="72052" y="20030"/>
                  </a:cubicBezTo>
                  <a:cubicBezTo>
                    <a:pt x="72252" y="19346"/>
                    <a:pt x="72364" y="18654"/>
                    <a:pt x="72348" y="17957"/>
                  </a:cubicBezTo>
                  <a:cubicBezTo>
                    <a:pt x="72292" y="15797"/>
                    <a:pt x="70576" y="14421"/>
                    <a:pt x="68416" y="13852"/>
                  </a:cubicBezTo>
                  <a:cubicBezTo>
                    <a:pt x="68023" y="13400"/>
                    <a:pt x="67447" y="13080"/>
                    <a:pt x="66735" y="13008"/>
                  </a:cubicBezTo>
                  <a:cubicBezTo>
                    <a:pt x="67147" y="11043"/>
                    <a:pt x="66675" y="9079"/>
                    <a:pt x="64738" y="7267"/>
                  </a:cubicBezTo>
                  <a:cubicBezTo>
                    <a:pt x="63678" y="6270"/>
                    <a:pt x="62385" y="5742"/>
                    <a:pt x="60974" y="5553"/>
                  </a:cubicBezTo>
                  <a:cubicBezTo>
                    <a:pt x="60561" y="3749"/>
                    <a:pt x="59312" y="2177"/>
                    <a:pt x="56773" y="1169"/>
                  </a:cubicBezTo>
                  <a:cubicBezTo>
                    <a:pt x="54708" y="353"/>
                    <a:pt x="52479" y="0"/>
                    <a:pt x="50186" y="0"/>
                  </a:cubicBezTo>
                  <a:close/>
                </a:path>
              </a:pathLst>
            </a:custGeom>
            <a:solidFill>
              <a:srgbClr val="FFFFFF">
                <a:alpha val="8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4"/>
            <p:cNvSpPr/>
            <p:nvPr/>
          </p:nvSpPr>
          <p:spPr>
            <a:xfrm>
              <a:off x="2748611" y="1192720"/>
              <a:ext cx="3311049" cy="2747418"/>
            </a:xfrm>
            <a:custGeom>
              <a:avLst/>
              <a:gdLst/>
              <a:ahLst/>
              <a:cxnLst/>
              <a:rect l="l" t="t" r="r" b="b"/>
              <a:pathLst>
                <a:path w="110793" h="91933" extrusionOk="0">
                  <a:moveTo>
                    <a:pt x="50743" y="6275"/>
                  </a:moveTo>
                  <a:cubicBezTo>
                    <a:pt x="53200" y="6275"/>
                    <a:pt x="56857" y="7419"/>
                    <a:pt x="59430" y="8276"/>
                  </a:cubicBezTo>
                  <a:cubicBezTo>
                    <a:pt x="59393" y="8455"/>
                    <a:pt x="59374" y="8636"/>
                    <a:pt x="59374" y="8815"/>
                  </a:cubicBezTo>
                  <a:cubicBezTo>
                    <a:pt x="57073" y="8172"/>
                    <a:pt x="54732" y="7731"/>
                    <a:pt x="52420" y="7679"/>
                  </a:cubicBezTo>
                  <a:cubicBezTo>
                    <a:pt x="52191" y="7535"/>
                    <a:pt x="51975" y="7387"/>
                    <a:pt x="51744" y="7243"/>
                  </a:cubicBezTo>
                  <a:cubicBezTo>
                    <a:pt x="51131" y="6867"/>
                    <a:pt x="50503" y="6708"/>
                    <a:pt x="49899" y="6708"/>
                  </a:cubicBezTo>
                  <a:cubicBezTo>
                    <a:pt x="49727" y="6708"/>
                    <a:pt x="49555" y="6719"/>
                    <a:pt x="49387" y="6743"/>
                  </a:cubicBezTo>
                  <a:cubicBezTo>
                    <a:pt x="49259" y="6667"/>
                    <a:pt x="49139" y="6623"/>
                    <a:pt x="49022" y="6623"/>
                  </a:cubicBezTo>
                  <a:cubicBezTo>
                    <a:pt x="48943" y="6623"/>
                    <a:pt x="48867" y="6647"/>
                    <a:pt x="48795" y="6691"/>
                  </a:cubicBezTo>
                  <a:cubicBezTo>
                    <a:pt x="49263" y="6395"/>
                    <a:pt x="49940" y="6275"/>
                    <a:pt x="50743" y="6275"/>
                  </a:cubicBezTo>
                  <a:close/>
                  <a:moveTo>
                    <a:pt x="80740" y="16318"/>
                  </a:moveTo>
                  <a:lnTo>
                    <a:pt x="80740" y="16318"/>
                  </a:lnTo>
                  <a:cubicBezTo>
                    <a:pt x="84017" y="17727"/>
                    <a:pt x="87121" y="19182"/>
                    <a:pt x="90214" y="20887"/>
                  </a:cubicBezTo>
                  <a:cubicBezTo>
                    <a:pt x="92648" y="22231"/>
                    <a:pt x="95072" y="23584"/>
                    <a:pt x="97381" y="25064"/>
                  </a:cubicBezTo>
                  <a:cubicBezTo>
                    <a:pt x="95116" y="23708"/>
                    <a:pt x="92687" y="22528"/>
                    <a:pt x="90386" y="21443"/>
                  </a:cubicBezTo>
                  <a:cubicBezTo>
                    <a:pt x="87382" y="20027"/>
                    <a:pt x="84293" y="18730"/>
                    <a:pt x="81188" y="17466"/>
                  </a:cubicBezTo>
                  <a:cubicBezTo>
                    <a:pt x="81068" y="17066"/>
                    <a:pt x="80916" y="16686"/>
                    <a:pt x="80740" y="16318"/>
                  </a:cubicBezTo>
                  <a:close/>
                  <a:moveTo>
                    <a:pt x="83589" y="25417"/>
                  </a:moveTo>
                  <a:lnTo>
                    <a:pt x="83589" y="25417"/>
                  </a:lnTo>
                  <a:cubicBezTo>
                    <a:pt x="86362" y="26565"/>
                    <a:pt x="89878" y="27965"/>
                    <a:pt x="92883" y="29734"/>
                  </a:cubicBezTo>
                  <a:cubicBezTo>
                    <a:pt x="91459" y="29509"/>
                    <a:pt x="90022" y="29221"/>
                    <a:pt x="88591" y="28874"/>
                  </a:cubicBezTo>
                  <a:cubicBezTo>
                    <a:pt x="88399" y="28802"/>
                    <a:pt x="88202" y="28726"/>
                    <a:pt x="88006" y="28650"/>
                  </a:cubicBezTo>
                  <a:cubicBezTo>
                    <a:pt x="86554" y="27553"/>
                    <a:pt x="85081" y="26477"/>
                    <a:pt x="83589" y="25417"/>
                  </a:cubicBezTo>
                  <a:close/>
                  <a:moveTo>
                    <a:pt x="20022" y="28573"/>
                  </a:moveTo>
                  <a:cubicBezTo>
                    <a:pt x="21687" y="28573"/>
                    <a:pt x="23488" y="29394"/>
                    <a:pt x="25108" y="30374"/>
                  </a:cubicBezTo>
                  <a:cubicBezTo>
                    <a:pt x="25688" y="31262"/>
                    <a:pt x="26332" y="32135"/>
                    <a:pt x="27017" y="32979"/>
                  </a:cubicBezTo>
                  <a:cubicBezTo>
                    <a:pt x="26949" y="32942"/>
                    <a:pt x="26873" y="32899"/>
                    <a:pt x="26801" y="32859"/>
                  </a:cubicBezTo>
                  <a:cubicBezTo>
                    <a:pt x="24384" y="31514"/>
                    <a:pt x="21199" y="30130"/>
                    <a:pt x="17918" y="29322"/>
                  </a:cubicBezTo>
                  <a:cubicBezTo>
                    <a:pt x="18086" y="29073"/>
                    <a:pt x="18338" y="28885"/>
                    <a:pt x="18683" y="28774"/>
                  </a:cubicBezTo>
                  <a:cubicBezTo>
                    <a:pt x="19115" y="28634"/>
                    <a:pt x="19562" y="28573"/>
                    <a:pt x="20022" y="28573"/>
                  </a:cubicBezTo>
                  <a:close/>
                  <a:moveTo>
                    <a:pt x="20775" y="36552"/>
                  </a:moveTo>
                  <a:cubicBezTo>
                    <a:pt x="21299" y="36800"/>
                    <a:pt x="21799" y="37048"/>
                    <a:pt x="22263" y="37288"/>
                  </a:cubicBezTo>
                  <a:cubicBezTo>
                    <a:pt x="22183" y="37572"/>
                    <a:pt x="22119" y="37856"/>
                    <a:pt x="22063" y="38140"/>
                  </a:cubicBezTo>
                  <a:cubicBezTo>
                    <a:pt x="21603" y="37604"/>
                    <a:pt x="21175" y="37076"/>
                    <a:pt x="20775" y="36552"/>
                  </a:cubicBezTo>
                  <a:close/>
                  <a:moveTo>
                    <a:pt x="29277" y="41930"/>
                  </a:moveTo>
                  <a:lnTo>
                    <a:pt x="29277" y="41930"/>
                  </a:lnTo>
                  <a:cubicBezTo>
                    <a:pt x="30378" y="42705"/>
                    <a:pt x="31414" y="43542"/>
                    <a:pt x="32386" y="44430"/>
                  </a:cubicBezTo>
                  <a:cubicBezTo>
                    <a:pt x="31710" y="44526"/>
                    <a:pt x="31070" y="44766"/>
                    <a:pt x="30526" y="45106"/>
                  </a:cubicBezTo>
                  <a:cubicBezTo>
                    <a:pt x="29946" y="44066"/>
                    <a:pt x="29505" y="43001"/>
                    <a:pt x="29277" y="41930"/>
                  </a:cubicBezTo>
                  <a:close/>
                  <a:moveTo>
                    <a:pt x="11292" y="34587"/>
                  </a:moveTo>
                  <a:cubicBezTo>
                    <a:pt x="12905" y="38401"/>
                    <a:pt x="16042" y="42149"/>
                    <a:pt x="18174" y="44350"/>
                  </a:cubicBezTo>
                  <a:cubicBezTo>
                    <a:pt x="18270" y="44450"/>
                    <a:pt x="18374" y="44554"/>
                    <a:pt x="18474" y="44658"/>
                  </a:cubicBezTo>
                  <a:cubicBezTo>
                    <a:pt x="17710" y="44942"/>
                    <a:pt x="17078" y="45466"/>
                    <a:pt x="16733" y="46166"/>
                  </a:cubicBezTo>
                  <a:cubicBezTo>
                    <a:pt x="16077" y="45618"/>
                    <a:pt x="15337" y="45387"/>
                    <a:pt x="14621" y="45387"/>
                  </a:cubicBezTo>
                  <a:cubicBezTo>
                    <a:pt x="12788" y="45387"/>
                    <a:pt x="11112" y="46911"/>
                    <a:pt x="11361" y="48635"/>
                  </a:cubicBezTo>
                  <a:cubicBezTo>
                    <a:pt x="9872" y="45282"/>
                    <a:pt x="9040" y="41753"/>
                    <a:pt x="9195" y="38072"/>
                  </a:cubicBezTo>
                  <a:cubicBezTo>
                    <a:pt x="9280" y="36111"/>
                    <a:pt x="10088" y="35051"/>
                    <a:pt x="11292" y="34587"/>
                  </a:cubicBezTo>
                  <a:close/>
                  <a:moveTo>
                    <a:pt x="71694" y="42469"/>
                  </a:moveTo>
                  <a:lnTo>
                    <a:pt x="71694" y="42469"/>
                  </a:lnTo>
                  <a:cubicBezTo>
                    <a:pt x="72497" y="42633"/>
                    <a:pt x="73310" y="42781"/>
                    <a:pt x="74122" y="42918"/>
                  </a:cubicBezTo>
                  <a:cubicBezTo>
                    <a:pt x="77167" y="44783"/>
                    <a:pt x="80104" y="46766"/>
                    <a:pt x="82957" y="48859"/>
                  </a:cubicBezTo>
                  <a:cubicBezTo>
                    <a:pt x="82728" y="48831"/>
                    <a:pt x="82497" y="48807"/>
                    <a:pt x="82272" y="48775"/>
                  </a:cubicBezTo>
                  <a:cubicBezTo>
                    <a:pt x="81516" y="48679"/>
                    <a:pt x="80760" y="48555"/>
                    <a:pt x="80008" y="48427"/>
                  </a:cubicBezTo>
                  <a:cubicBezTo>
                    <a:pt x="78911" y="47831"/>
                    <a:pt x="77823" y="47223"/>
                    <a:pt x="76739" y="46611"/>
                  </a:cubicBezTo>
                  <a:cubicBezTo>
                    <a:pt x="75075" y="45219"/>
                    <a:pt x="73394" y="43834"/>
                    <a:pt x="71694" y="42469"/>
                  </a:cubicBezTo>
                  <a:close/>
                  <a:moveTo>
                    <a:pt x="98873" y="50120"/>
                  </a:moveTo>
                  <a:cubicBezTo>
                    <a:pt x="99269" y="51124"/>
                    <a:pt x="99529" y="52140"/>
                    <a:pt x="99617" y="53156"/>
                  </a:cubicBezTo>
                  <a:cubicBezTo>
                    <a:pt x="99053" y="52153"/>
                    <a:pt x="98397" y="51164"/>
                    <a:pt x="97673" y="50192"/>
                  </a:cubicBezTo>
                  <a:lnTo>
                    <a:pt x="97673" y="50192"/>
                  </a:lnTo>
                  <a:cubicBezTo>
                    <a:pt x="97780" y="50199"/>
                    <a:pt x="97889" y="50203"/>
                    <a:pt x="97996" y="50203"/>
                  </a:cubicBezTo>
                  <a:cubicBezTo>
                    <a:pt x="98297" y="50203"/>
                    <a:pt x="98589" y="50175"/>
                    <a:pt x="98873" y="50120"/>
                  </a:cubicBezTo>
                  <a:close/>
                  <a:moveTo>
                    <a:pt x="40269" y="55789"/>
                  </a:moveTo>
                  <a:cubicBezTo>
                    <a:pt x="41144" y="56349"/>
                    <a:pt x="42025" y="56906"/>
                    <a:pt x="42906" y="57466"/>
                  </a:cubicBezTo>
                  <a:cubicBezTo>
                    <a:pt x="43946" y="58962"/>
                    <a:pt x="44994" y="60439"/>
                    <a:pt x="46074" y="61859"/>
                  </a:cubicBezTo>
                  <a:cubicBezTo>
                    <a:pt x="44001" y="59867"/>
                    <a:pt x="41981" y="57830"/>
                    <a:pt x="39957" y="55797"/>
                  </a:cubicBezTo>
                  <a:cubicBezTo>
                    <a:pt x="40060" y="55797"/>
                    <a:pt x="40164" y="55793"/>
                    <a:pt x="40269" y="55789"/>
                  </a:cubicBezTo>
                  <a:close/>
                  <a:moveTo>
                    <a:pt x="57753" y="48007"/>
                  </a:moveTo>
                  <a:lnTo>
                    <a:pt x="57753" y="48007"/>
                  </a:lnTo>
                  <a:cubicBezTo>
                    <a:pt x="59162" y="48567"/>
                    <a:pt x="60602" y="49111"/>
                    <a:pt x="62054" y="49640"/>
                  </a:cubicBezTo>
                  <a:cubicBezTo>
                    <a:pt x="66556" y="52604"/>
                    <a:pt x="71165" y="55429"/>
                    <a:pt x="75699" y="58046"/>
                  </a:cubicBezTo>
                  <a:cubicBezTo>
                    <a:pt x="76783" y="58670"/>
                    <a:pt x="78611" y="59623"/>
                    <a:pt x="80784" y="60587"/>
                  </a:cubicBezTo>
                  <a:cubicBezTo>
                    <a:pt x="82449" y="62083"/>
                    <a:pt x="84265" y="63804"/>
                    <a:pt x="85125" y="65744"/>
                  </a:cubicBezTo>
                  <a:cubicBezTo>
                    <a:pt x="83757" y="65556"/>
                    <a:pt x="82416" y="65168"/>
                    <a:pt x="81100" y="64672"/>
                  </a:cubicBezTo>
                  <a:cubicBezTo>
                    <a:pt x="74370" y="60947"/>
                    <a:pt x="68156" y="56474"/>
                    <a:pt x="61879" y="52076"/>
                  </a:cubicBezTo>
                  <a:cubicBezTo>
                    <a:pt x="60594" y="50676"/>
                    <a:pt x="59206" y="49324"/>
                    <a:pt x="57753" y="48007"/>
                  </a:cubicBezTo>
                  <a:close/>
                  <a:moveTo>
                    <a:pt x="58690" y="67497"/>
                  </a:moveTo>
                  <a:cubicBezTo>
                    <a:pt x="62311" y="69802"/>
                    <a:pt x="65919" y="72114"/>
                    <a:pt x="69505" y="74455"/>
                  </a:cubicBezTo>
                  <a:cubicBezTo>
                    <a:pt x="69521" y="74479"/>
                    <a:pt x="69533" y="74503"/>
                    <a:pt x="69548" y="74527"/>
                  </a:cubicBezTo>
                  <a:cubicBezTo>
                    <a:pt x="68076" y="73630"/>
                    <a:pt x="66648" y="72775"/>
                    <a:pt x="65284" y="72010"/>
                  </a:cubicBezTo>
                  <a:cubicBezTo>
                    <a:pt x="63587" y="71062"/>
                    <a:pt x="61827" y="70193"/>
                    <a:pt x="60038" y="69353"/>
                  </a:cubicBezTo>
                  <a:cubicBezTo>
                    <a:pt x="59594" y="68721"/>
                    <a:pt x="59142" y="68101"/>
                    <a:pt x="58690" y="67497"/>
                  </a:cubicBezTo>
                  <a:close/>
                  <a:moveTo>
                    <a:pt x="30729" y="77800"/>
                  </a:moveTo>
                  <a:cubicBezTo>
                    <a:pt x="34134" y="80208"/>
                    <a:pt x="37656" y="82513"/>
                    <a:pt x="41240" y="84742"/>
                  </a:cubicBezTo>
                  <a:cubicBezTo>
                    <a:pt x="37235" y="83349"/>
                    <a:pt x="33743" y="80681"/>
                    <a:pt x="30729" y="77800"/>
                  </a:cubicBezTo>
                  <a:close/>
                  <a:moveTo>
                    <a:pt x="50300" y="1"/>
                  </a:moveTo>
                  <a:cubicBezTo>
                    <a:pt x="47687" y="1"/>
                    <a:pt x="45246" y="557"/>
                    <a:pt x="43441" y="2138"/>
                  </a:cubicBezTo>
                  <a:cubicBezTo>
                    <a:pt x="40832" y="4418"/>
                    <a:pt x="41004" y="6967"/>
                    <a:pt x="42425" y="9319"/>
                  </a:cubicBezTo>
                  <a:cubicBezTo>
                    <a:pt x="39384" y="7820"/>
                    <a:pt x="36391" y="6263"/>
                    <a:pt x="33506" y="4590"/>
                  </a:cubicBezTo>
                  <a:cubicBezTo>
                    <a:pt x="32866" y="4218"/>
                    <a:pt x="32222" y="4058"/>
                    <a:pt x="31614" y="4058"/>
                  </a:cubicBezTo>
                  <a:cubicBezTo>
                    <a:pt x="28862" y="4058"/>
                    <a:pt x="26849" y="7367"/>
                    <a:pt x="29065" y="9364"/>
                  </a:cubicBezTo>
                  <a:cubicBezTo>
                    <a:pt x="30686" y="10824"/>
                    <a:pt x="32394" y="12172"/>
                    <a:pt x="34162" y="13445"/>
                  </a:cubicBezTo>
                  <a:cubicBezTo>
                    <a:pt x="32682" y="14130"/>
                    <a:pt x="32122" y="15482"/>
                    <a:pt x="32394" y="16918"/>
                  </a:cubicBezTo>
                  <a:cubicBezTo>
                    <a:pt x="32410" y="17002"/>
                    <a:pt x="32439" y="17082"/>
                    <a:pt x="32454" y="17166"/>
                  </a:cubicBezTo>
                  <a:cubicBezTo>
                    <a:pt x="31482" y="16970"/>
                    <a:pt x="30498" y="16854"/>
                    <a:pt x="29510" y="16854"/>
                  </a:cubicBezTo>
                  <a:cubicBezTo>
                    <a:pt x="29438" y="16854"/>
                    <a:pt x="29366" y="16854"/>
                    <a:pt x="29294" y="16858"/>
                  </a:cubicBezTo>
                  <a:cubicBezTo>
                    <a:pt x="25996" y="16914"/>
                    <a:pt x="23900" y="18715"/>
                    <a:pt x="23032" y="20975"/>
                  </a:cubicBezTo>
                  <a:cubicBezTo>
                    <a:pt x="22347" y="21391"/>
                    <a:pt x="21855" y="21995"/>
                    <a:pt x="21747" y="22736"/>
                  </a:cubicBezTo>
                  <a:cubicBezTo>
                    <a:pt x="21095" y="22643"/>
                    <a:pt x="20443" y="22595"/>
                    <a:pt x="19795" y="22591"/>
                  </a:cubicBezTo>
                  <a:cubicBezTo>
                    <a:pt x="17458" y="22591"/>
                    <a:pt x="15154" y="23244"/>
                    <a:pt x="12988" y="24833"/>
                  </a:cubicBezTo>
                  <a:cubicBezTo>
                    <a:pt x="11472" y="25945"/>
                    <a:pt x="10668" y="27297"/>
                    <a:pt x="10380" y="28781"/>
                  </a:cubicBezTo>
                  <a:cubicBezTo>
                    <a:pt x="7627" y="29210"/>
                    <a:pt x="5226" y="30518"/>
                    <a:pt x="3690" y="33182"/>
                  </a:cubicBezTo>
                  <a:cubicBezTo>
                    <a:pt x="0" y="39588"/>
                    <a:pt x="2541" y="47491"/>
                    <a:pt x="6759" y="54305"/>
                  </a:cubicBezTo>
                  <a:cubicBezTo>
                    <a:pt x="5222" y="54873"/>
                    <a:pt x="4118" y="56369"/>
                    <a:pt x="4711" y="57758"/>
                  </a:cubicBezTo>
                  <a:cubicBezTo>
                    <a:pt x="7111" y="63375"/>
                    <a:pt x="13573" y="67237"/>
                    <a:pt x="19562" y="70585"/>
                  </a:cubicBezTo>
                  <a:cubicBezTo>
                    <a:pt x="20967" y="72446"/>
                    <a:pt x="22456" y="74247"/>
                    <a:pt x="23952" y="75963"/>
                  </a:cubicBezTo>
                  <a:cubicBezTo>
                    <a:pt x="28561" y="81249"/>
                    <a:pt x="34843" y="87395"/>
                    <a:pt x="42877" y="88943"/>
                  </a:cubicBezTo>
                  <a:cubicBezTo>
                    <a:pt x="43045" y="88975"/>
                    <a:pt x="43221" y="88991"/>
                    <a:pt x="43397" y="88991"/>
                  </a:cubicBezTo>
                  <a:cubicBezTo>
                    <a:pt x="44354" y="88991"/>
                    <a:pt x="45322" y="88518"/>
                    <a:pt x="45538" y="87687"/>
                  </a:cubicBezTo>
                  <a:cubicBezTo>
                    <a:pt x="45562" y="87595"/>
                    <a:pt x="45570" y="87499"/>
                    <a:pt x="45589" y="87406"/>
                  </a:cubicBezTo>
                  <a:cubicBezTo>
                    <a:pt x="47862" y="88775"/>
                    <a:pt x="50143" y="90127"/>
                    <a:pt x="52428" y="91464"/>
                  </a:cubicBezTo>
                  <a:cubicBezTo>
                    <a:pt x="52980" y="91792"/>
                    <a:pt x="53556" y="91932"/>
                    <a:pt x="54117" y="91932"/>
                  </a:cubicBezTo>
                  <a:cubicBezTo>
                    <a:pt x="55657" y="91932"/>
                    <a:pt x="57065" y="90856"/>
                    <a:pt x="57513" y="89611"/>
                  </a:cubicBezTo>
                  <a:cubicBezTo>
                    <a:pt x="58854" y="89940"/>
                    <a:pt x="60242" y="90147"/>
                    <a:pt x="61679" y="90204"/>
                  </a:cubicBezTo>
                  <a:cubicBezTo>
                    <a:pt x="61718" y="90204"/>
                    <a:pt x="61759" y="90208"/>
                    <a:pt x="61799" y="90208"/>
                  </a:cubicBezTo>
                  <a:cubicBezTo>
                    <a:pt x="62939" y="90208"/>
                    <a:pt x="64307" y="89587"/>
                    <a:pt x="64795" y="88723"/>
                  </a:cubicBezTo>
                  <a:cubicBezTo>
                    <a:pt x="64959" y="88435"/>
                    <a:pt x="65099" y="88143"/>
                    <a:pt x="65232" y="87846"/>
                  </a:cubicBezTo>
                  <a:cubicBezTo>
                    <a:pt x="69225" y="89599"/>
                    <a:pt x="73402" y="91015"/>
                    <a:pt x="77895" y="91800"/>
                  </a:cubicBezTo>
                  <a:cubicBezTo>
                    <a:pt x="78135" y="91844"/>
                    <a:pt x="78375" y="91864"/>
                    <a:pt x="78615" y="91864"/>
                  </a:cubicBezTo>
                  <a:cubicBezTo>
                    <a:pt x="80928" y="91864"/>
                    <a:pt x="83093" y="90007"/>
                    <a:pt x="82233" y="88115"/>
                  </a:cubicBezTo>
                  <a:lnTo>
                    <a:pt x="82233" y="88115"/>
                  </a:lnTo>
                  <a:cubicBezTo>
                    <a:pt x="86297" y="89748"/>
                    <a:pt x="90527" y="90887"/>
                    <a:pt x="94912" y="91048"/>
                  </a:cubicBezTo>
                  <a:cubicBezTo>
                    <a:pt x="94960" y="91048"/>
                    <a:pt x="95008" y="91052"/>
                    <a:pt x="95056" y="91052"/>
                  </a:cubicBezTo>
                  <a:cubicBezTo>
                    <a:pt x="97985" y="91052"/>
                    <a:pt x="99697" y="87678"/>
                    <a:pt x="97425" y="86014"/>
                  </a:cubicBezTo>
                  <a:cubicBezTo>
                    <a:pt x="95289" y="84450"/>
                    <a:pt x="93123" y="82909"/>
                    <a:pt x="90947" y="81381"/>
                  </a:cubicBezTo>
                  <a:cubicBezTo>
                    <a:pt x="93392" y="81273"/>
                    <a:pt x="95080" y="78456"/>
                    <a:pt x="93684" y="76716"/>
                  </a:cubicBezTo>
                  <a:lnTo>
                    <a:pt x="93684" y="76716"/>
                  </a:lnTo>
                  <a:cubicBezTo>
                    <a:pt x="94824" y="77059"/>
                    <a:pt x="95980" y="77379"/>
                    <a:pt x="97165" y="77667"/>
                  </a:cubicBezTo>
                  <a:cubicBezTo>
                    <a:pt x="97444" y="77732"/>
                    <a:pt x="97732" y="77763"/>
                    <a:pt x="98020" y="77763"/>
                  </a:cubicBezTo>
                  <a:cubicBezTo>
                    <a:pt x="100249" y="77763"/>
                    <a:pt x="102582" y="75896"/>
                    <a:pt x="101626" y="73966"/>
                  </a:cubicBezTo>
                  <a:cubicBezTo>
                    <a:pt x="99845" y="70374"/>
                    <a:pt x="97464" y="67148"/>
                    <a:pt x="94720" y="64151"/>
                  </a:cubicBezTo>
                  <a:lnTo>
                    <a:pt x="94720" y="64151"/>
                  </a:lnTo>
                  <a:cubicBezTo>
                    <a:pt x="95841" y="64312"/>
                    <a:pt x="96973" y="64432"/>
                    <a:pt x="98129" y="64476"/>
                  </a:cubicBezTo>
                  <a:lnTo>
                    <a:pt x="98277" y="64476"/>
                  </a:lnTo>
                  <a:cubicBezTo>
                    <a:pt x="100277" y="64476"/>
                    <a:pt x="101694" y="62995"/>
                    <a:pt x="101794" y="61435"/>
                  </a:cubicBezTo>
                  <a:cubicBezTo>
                    <a:pt x="101798" y="61407"/>
                    <a:pt x="101794" y="61383"/>
                    <a:pt x="101798" y="61359"/>
                  </a:cubicBezTo>
                  <a:cubicBezTo>
                    <a:pt x="103911" y="60707"/>
                    <a:pt x="105659" y="59434"/>
                    <a:pt x="106548" y="57285"/>
                  </a:cubicBezTo>
                  <a:cubicBezTo>
                    <a:pt x="109000" y="51364"/>
                    <a:pt x="104955" y="45071"/>
                    <a:pt x="100469" y="40009"/>
                  </a:cubicBezTo>
                  <a:cubicBezTo>
                    <a:pt x="99994" y="39173"/>
                    <a:pt x="99422" y="38373"/>
                    <a:pt x="98761" y="37612"/>
                  </a:cubicBezTo>
                  <a:lnTo>
                    <a:pt x="98761" y="37612"/>
                  </a:lnTo>
                  <a:cubicBezTo>
                    <a:pt x="99954" y="37744"/>
                    <a:pt x="101174" y="37828"/>
                    <a:pt x="102419" y="37856"/>
                  </a:cubicBezTo>
                  <a:cubicBezTo>
                    <a:pt x="102450" y="37856"/>
                    <a:pt x="102478" y="37860"/>
                    <a:pt x="102510" y="37860"/>
                  </a:cubicBezTo>
                  <a:cubicBezTo>
                    <a:pt x="104327" y="37860"/>
                    <a:pt x="105863" y="36608"/>
                    <a:pt x="106119" y="35175"/>
                  </a:cubicBezTo>
                  <a:cubicBezTo>
                    <a:pt x="108752" y="33999"/>
                    <a:pt x="110792" y="31699"/>
                    <a:pt x="110400" y="29210"/>
                  </a:cubicBezTo>
                  <a:cubicBezTo>
                    <a:pt x="109824" y="25540"/>
                    <a:pt x="106020" y="22864"/>
                    <a:pt x="102755" y="20667"/>
                  </a:cubicBezTo>
                  <a:cubicBezTo>
                    <a:pt x="97269" y="16970"/>
                    <a:pt x="91327" y="13781"/>
                    <a:pt x="85081" y="11068"/>
                  </a:cubicBezTo>
                  <a:cubicBezTo>
                    <a:pt x="77523" y="7783"/>
                    <a:pt x="69817" y="4678"/>
                    <a:pt x="61794" y="2246"/>
                  </a:cubicBezTo>
                  <a:cubicBezTo>
                    <a:pt x="58666" y="1293"/>
                    <a:pt x="54280" y="1"/>
                    <a:pt x="50300" y="1"/>
                  </a:cubicBezTo>
                  <a:close/>
                </a:path>
              </a:pathLst>
            </a:custGeom>
            <a:solidFill>
              <a:srgbClr val="FFFFFF">
                <a:alpha val="8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4816323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QUOTE">
  <p:cSld name="QUOTE">
    <p:bg>
      <p:bgPr>
        <a:blipFill>
          <a:blip r:embed="rId2">
            <a:alphaModFix/>
          </a:blip>
          <a:stretch>
            <a:fillRect/>
          </a:stretch>
        </a:blipFill>
        <a:effectLst/>
      </p:bgPr>
    </p:bg>
    <p:spTree>
      <p:nvGrpSpPr>
        <p:cNvPr id="1" name="Shape 23"/>
        <p:cNvGrpSpPr/>
        <p:nvPr/>
      </p:nvGrpSpPr>
      <p:grpSpPr>
        <a:xfrm>
          <a:off x="0" y="0"/>
          <a:ext cx="0" cy="0"/>
          <a:chOff x="0" y="0"/>
          <a:chExt cx="0" cy="0"/>
        </a:xfrm>
      </p:grpSpPr>
      <p:sp>
        <p:nvSpPr>
          <p:cNvPr id="24" name="Google Shape;24;p5"/>
          <p:cNvSpPr txBox="1">
            <a:spLocks noGrp="1"/>
          </p:cNvSpPr>
          <p:nvPr>
            <p:ph type="title"/>
          </p:nvPr>
        </p:nvSpPr>
        <p:spPr>
          <a:xfrm>
            <a:off x="4213600" y="3979200"/>
            <a:ext cx="3764800" cy="487200"/>
          </a:xfrm>
          <a:prstGeom prst="rect">
            <a:avLst/>
          </a:prstGeom>
          <a:noFill/>
          <a:ln>
            <a:noFill/>
          </a:ln>
        </p:spPr>
        <p:txBody>
          <a:bodyPr spcFirstLastPara="1" wrap="square" lIns="0" tIns="0" rIns="0" bIns="0" anchor="t" anchorCtr="0">
            <a:noAutofit/>
          </a:bodyPr>
          <a:lstStyle>
            <a:lvl1pPr lvl="0" algn="ctr" rtl="0">
              <a:spcBef>
                <a:spcPts val="0"/>
              </a:spcBef>
              <a:spcAft>
                <a:spcPts val="0"/>
              </a:spcAft>
              <a:buClr>
                <a:srgbClr val="F3F3F3"/>
              </a:buClr>
              <a:buSzPts val="1200"/>
              <a:buNone/>
              <a:defRPr sz="2133" i="0">
                <a:solidFill>
                  <a:srgbClr val="DD7E6B"/>
                </a:solidFill>
              </a:defRPr>
            </a:lvl1pPr>
            <a:lvl2pPr lvl="1" rtl="0">
              <a:spcBef>
                <a:spcPts val="0"/>
              </a:spcBef>
              <a:spcAft>
                <a:spcPts val="0"/>
              </a:spcAft>
              <a:buClr>
                <a:srgbClr val="F3F3F3"/>
              </a:buClr>
              <a:buSzPts val="1300"/>
              <a:buFont typeface="BenchNine"/>
              <a:buNone/>
              <a:defRPr sz="1733">
                <a:solidFill>
                  <a:srgbClr val="F3F3F3"/>
                </a:solidFill>
                <a:latin typeface="BenchNine"/>
                <a:ea typeface="BenchNine"/>
                <a:cs typeface="BenchNine"/>
                <a:sym typeface="BenchNine"/>
              </a:defRPr>
            </a:lvl2pPr>
            <a:lvl3pPr lvl="2" rtl="0">
              <a:spcBef>
                <a:spcPts val="0"/>
              </a:spcBef>
              <a:spcAft>
                <a:spcPts val="0"/>
              </a:spcAft>
              <a:buClr>
                <a:srgbClr val="F3F3F3"/>
              </a:buClr>
              <a:buSzPts val="1300"/>
              <a:buFont typeface="BenchNine"/>
              <a:buNone/>
              <a:defRPr sz="1733">
                <a:solidFill>
                  <a:srgbClr val="F3F3F3"/>
                </a:solidFill>
                <a:latin typeface="BenchNine"/>
                <a:ea typeface="BenchNine"/>
                <a:cs typeface="BenchNine"/>
                <a:sym typeface="BenchNine"/>
              </a:defRPr>
            </a:lvl3pPr>
            <a:lvl4pPr lvl="3" rtl="0">
              <a:spcBef>
                <a:spcPts val="0"/>
              </a:spcBef>
              <a:spcAft>
                <a:spcPts val="0"/>
              </a:spcAft>
              <a:buClr>
                <a:srgbClr val="F3F3F3"/>
              </a:buClr>
              <a:buSzPts val="1300"/>
              <a:buFont typeface="BenchNine"/>
              <a:buNone/>
              <a:defRPr sz="1733">
                <a:solidFill>
                  <a:srgbClr val="F3F3F3"/>
                </a:solidFill>
                <a:latin typeface="BenchNine"/>
                <a:ea typeface="BenchNine"/>
                <a:cs typeface="BenchNine"/>
                <a:sym typeface="BenchNine"/>
              </a:defRPr>
            </a:lvl4pPr>
            <a:lvl5pPr lvl="4" rtl="0">
              <a:spcBef>
                <a:spcPts val="0"/>
              </a:spcBef>
              <a:spcAft>
                <a:spcPts val="0"/>
              </a:spcAft>
              <a:buClr>
                <a:srgbClr val="F3F3F3"/>
              </a:buClr>
              <a:buSzPts val="1300"/>
              <a:buFont typeface="BenchNine"/>
              <a:buNone/>
              <a:defRPr sz="1733">
                <a:solidFill>
                  <a:srgbClr val="F3F3F3"/>
                </a:solidFill>
                <a:latin typeface="BenchNine"/>
                <a:ea typeface="BenchNine"/>
                <a:cs typeface="BenchNine"/>
                <a:sym typeface="BenchNine"/>
              </a:defRPr>
            </a:lvl5pPr>
            <a:lvl6pPr lvl="5" rtl="0">
              <a:spcBef>
                <a:spcPts val="0"/>
              </a:spcBef>
              <a:spcAft>
                <a:spcPts val="0"/>
              </a:spcAft>
              <a:buClr>
                <a:srgbClr val="F3F3F3"/>
              </a:buClr>
              <a:buSzPts val="1300"/>
              <a:buFont typeface="BenchNine"/>
              <a:buNone/>
              <a:defRPr sz="1733">
                <a:solidFill>
                  <a:srgbClr val="F3F3F3"/>
                </a:solidFill>
                <a:latin typeface="BenchNine"/>
                <a:ea typeface="BenchNine"/>
                <a:cs typeface="BenchNine"/>
                <a:sym typeface="BenchNine"/>
              </a:defRPr>
            </a:lvl6pPr>
            <a:lvl7pPr lvl="6" rtl="0">
              <a:spcBef>
                <a:spcPts val="0"/>
              </a:spcBef>
              <a:spcAft>
                <a:spcPts val="0"/>
              </a:spcAft>
              <a:buClr>
                <a:srgbClr val="F3F3F3"/>
              </a:buClr>
              <a:buSzPts val="1300"/>
              <a:buFont typeface="BenchNine"/>
              <a:buNone/>
              <a:defRPr sz="1733">
                <a:solidFill>
                  <a:srgbClr val="F3F3F3"/>
                </a:solidFill>
                <a:latin typeface="BenchNine"/>
                <a:ea typeface="BenchNine"/>
                <a:cs typeface="BenchNine"/>
                <a:sym typeface="BenchNine"/>
              </a:defRPr>
            </a:lvl7pPr>
            <a:lvl8pPr lvl="7" rtl="0">
              <a:spcBef>
                <a:spcPts val="0"/>
              </a:spcBef>
              <a:spcAft>
                <a:spcPts val="0"/>
              </a:spcAft>
              <a:buClr>
                <a:srgbClr val="F3F3F3"/>
              </a:buClr>
              <a:buSzPts val="1300"/>
              <a:buFont typeface="BenchNine"/>
              <a:buNone/>
              <a:defRPr sz="1733">
                <a:solidFill>
                  <a:srgbClr val="F3F3F3"/>
                </a:solidFill>
                <a:latin typeface="BenchNine"/>
                <a:ea typeface="BenchNine"/>
                <a:cs typeface="BenchNine"/>
                <a:sym typeface="BenchNine"/>
              </a:defRPr>
            </a:lvl8pPr>
            <a:lvl9pPr lvl="8" rtl="0">
              <a:spcBef>
                <a:spcPts val="0"/>
              </a:spcBef>
              <a:spcAft>
                <a:spcPts val="0"/>
              </a:spcAft>
              <a:buClr>
                <a:srgbClr val="F3F3F3"/>
              </a:buClr>
              <a:buSzPts val="1300"/>
              <a:buFont typeface="BenchNine"/>
              <a:buNone/>
              <a:defRPr sz="1733">
                <a:solidFill>
                  <a:srgbClr val="F3F3F3"/>
                </a:solidFill>
                <a:latin typeface="BenchNine"/>
                <a:ea typeface="BenchNine"/>
                <a:cs typeface="BenchNine"/>
                <a:sym typeface="BenchNine"/>
              </a:defRPr>
            </a:lvl9pPr>
          </a:lstStyle>
          <a:p>
            <a:r>
              <a:rPr lang="es-ES"/>
              <a:t>Haga clic para modificar el estilo de título del patrón</a:t>
            </a:r>
            <a:endParaRPr/>
          </a:p>
        </p:txBody>
      </p:sp>
      <p:sp>
        <p:nvSpPr>
          <p:cNvPr id="25" name="Google Shape;25;p5"/>
          <p:cNvSpPr txBox="1">
            <a:spLocks noGrp="1"/>
          </p:cNvSpPr>
          <p:nvPr>
            <p:ph type="subTitle" idx="1"/>
          </p:nvPr>
        </p:nvSpPr>
        <p:spPr>
          <a:xfrm>
            <a:off x="2598567" y="2842300"/>
            <a:ext cx="6994800" cy="932000"/>
          </a:xfrm>
          <a:prstGeom prst="rect">
            <a:avLst/>
          </a:prstGeom>
        </p:spPr>
        <p:txBody>
          <a:bodyPr spcFirstLastPara="1" wrap="square" lIns="0" tIns="0" rIns="0" bIns="0" anchor="b" anchorCtr="0">
            <a:noAutofit/>
          </a:bodyPr>
          <a:lstStyle>
            <a:lvl1pPr lvl="0" algn="ctr" rtl="0">
              <a:spcBef>
                <a:spcPts val="0"/>
              </a:spcBef>
              <a:spcAft>
                <a:spcPts val="0"/>
              </a:spcAft>
              <a:buNone/>
              <a:defRPr sz="2400">
                <a:solidFill>
                  <a:srgbClr val="F3F3F3"/>
                </a:solidFill>
              </a:defRPr>
            </a:lvl1pPr>
            <a:lvl2pPr lvl="1" algn="ctr" rtl="0">
              <a:spcBef>
                <a:spcPts val="0"/>
              </a:spcBef>
              <a:spcAft>
                <a:spcPts val="0"/>
              </a:spcAft>
              <a:buNone/>
              <a:defRPr sz="2400">
                <a:solidFill>
                  <a:srgbClr val="F3F3F3"/>
                </a:solidFill>
              </a:defRPr>
            </a:lvl2pPr>
            <a:lvl3pPr lvl="2" algn="ctr" rtl="0">
              <a:spcBef>
                <a:spcPts val="0"/>
              </a:spcBef>
              <a:spcAft>
                <a:spcPts val="0"/>
              </a:spcAft>
              <a:buNone/>
              <a:defRPr sz="2400">
                <a:solidFill>
                  <a:srgbClr val="F3F3F3"/>
                </a:solidFill>
              </a:defRPr>
            </a:lvl3pPr>
            <a:lvl4pPr lvl="3" algn="ctr" rtl="0">
              <a:spcBef>
                <a:spcPts val="0"/>
              </a:spcBef>
              <a:spcAft>
                <a:spcPts val="0"/>
              </a:spcAft>
              <a:buNone/>
              <a:defRPr sz="2400">
                <a:solidFill>
                  <a:srgbClr val="F3F3F3"/>
                </a:solidFill>
              </a:defRPr>
            </a:lvl4pPr>
            <a:lvl5pPr lvl="4" algn="ctr" rtl="0">
              <a:spcBef>
                <a:spcPts val="0"/>
              </a:spcBef>
              <a:spcAft>
                <a:spcPts val="0"/>
              </a:spcAft>
              <a:buNone/>
              <a:defRPr sz="2400">
                <a:solidFill>
                  <a:srgbClr val="F3F3F3"/>
                </a:solidFill>
              </a:defRPr>
            </a:lvl5pPr>
            <a:lvl6pPr lvl="5" algn="ctr" rtl="0">
              <a:spcBef>
                <a:spcPts val="0"/>
              </a:spcBef>
              <a:spcAft>
                <a:spcPts val="0"/>
              </a:spcAft>
              <a:buNone/>
              <a:defRPr sz="2400">
                <a:solidFill>
                  <a:srgbClr val="F3F3F3"/>
                </a:solidFill>
              </a:defRPr>
            </a:lvl6pPr>
            <a:lvl7pPr lvl="6" algn="ctr" rtl="0">
              <a:spcBef>
                <a:spcPts val="0"/>
              </a:spcBef>
              <a:spcAft>
                <a:spcPts val="0"/>
              </a:spcAft>
              <a:buNone/>
              <a:defRPr sz="2400">
                <a:solidFill>
                  <a:srgbClr val="F3F3F3"/>
                </a:solidFill>
              </a:defRPr>
            </a:lvl7pPr>
            <a:lvl8pPr lvl="7" algn="ctr" rtl="0">
              <a:spcBef>
                <a:spcPts val="0"/>
              </a:spcBef>
              <a:spcAft>
                <a:spcPts val="0"/>
              </a:spcAft>
              <a:buNone/>
              <a:defRPr sz="2400">
                <a:solidFill>
                  <a:srgbClr val="F3F3F3"/>
                </a:solidFill>
              </a:defRPr>
            </a:lvl8pPr>
            <a:lvl9pPr lvl="8" algn="ctr" rtl="0">
              <a:spcBef>
                <a:spcPts val="0"/>
              </a:spcBef>
              <a:spcAft>
                <a:spcPts val="0"/>
              </a:spcAft>
              <a:buNone/>
              <a:defRPr sz="2400">
                <a:solidFill>
                  <a:srgbClr val="F3F3F3"/>
                </a:solidFill>
              </a:defRPr>
            </a:lvl9pPr>
          </a:lstStyle>
          <a:p>
            <a:r>
              <a:rPr lang="es-ES"/>
              <a:t>Haga clic para modificar el estilo de subtítulo del patrón</a:t>
            </a:r>
            <a:endParaRPr/>
          </a:p>
        </p:txBody>
      </p:sp>
    </p:spTree>
    <p:extLst>
      <p:ext uri="{BB962C8B-B14F-4D97-AF65-F5344CB8AC3E}">
        <p14:creationId xmlns:p14="http://schemas.microsoft.com/office/powerpoint/2010/main" val="21696257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AGENDA">
  <p:cSld name="AGENDA">
    <p:bg>
      <p:bgPr>
        <a:blipFill>
          <a:blip r:embed="rId2">
            <a:alphaModFix/>
          </a:blip>
          <a:stretch>
            <a:fillRect/>
          </a:stretch>
        </a:blipFill>
        <a:effectLst/>
      </p:bgPr>
    </p:bg>
    <p:spTree>
      <p:nvGrpSpPr>
        <p:cNvPr id="1" name="Shape 26"/>
        <p:cNvGrpSpPr/>
        <p:nvPr/>
      </p:nvGrpSpPr>
      <p:grpSpPr>
        <a:xfrm>
          <a:off x="0" y="0"/>
          <a:ext cx="0" cy="0"/>
          <a:chOff x="0" y="0"/>
          <a:chExt cx="0" cy="0"/>
        </a:xfrm>
      </p:grpSpPr>
      <p:sp>
        <p:nvSpPr>
          <p:cNvPr id="27" name="Google Shape;27;p6"/>
          <p:cNvSpPr txBox="1">
            <a:spLocks noGrp="1"/>
          </p:cNvSpPr>
          <p:nvPr>
            <p:ph type="title"/>
          </p:nvPr>
        </p:nvSpPr>
        <p:spPr>
          <a:xfrm>
            <a:off x="3213333" y="1978033"/>
            <a:ext cx="2636800" cy="562000"/>
          </a:xfrm>
          <a:prstGeom prst="rect">
            <a:avLst/>
          </a:prstGeom>
          <a:noFill/>
          <a:ln>
            <a:noFill/>
          </a:ln>
        </p:spPr>
        <p:txBody>
          <a:bodyPr spcFirstLastPara="1" wrap="square" lIns="0" tIns="0" rIns="0" bIns="0" anchor="ctr" anchorCtr="0">
            <a:noAutofit/>
          </a:bodyPr>
          <a:lstStyle>
            <a:lvl1pPr lvl="0" algn="ctr">
              <a:spcBef>
                <a:spcPts val="0"/>
              </a:spcBef>
              <a:spcAft>
                <a:spcPts val="0"/>
              </a:spcAft>
              <a:buSzPts val="1400"/>
              <a:buNone/>
              <a:defRPr sz="2133" i="0"/>
            </a:lvl1pPr>
            <a:lvl2pPr lvl="1" algn="r">
              <a:spcBef>
                <a:spcPts val="0"/>
              </a:spcBef>
              <a:spcAft>
                <a:spcPts val="0"/>
              </a:spcAft>
              <a:buSzPts val="1400"/>
              <a:buNone/>
              <a:defRPr sz="1867"/>
            </a:lvl2pPr>
            <a:lvl3pPr lvl="2" algn="r">
              <a:spcBef>
                <a:spcPts val="0"/>
              </a:spcBef>
              <a:spcAft>
                <a:spcPts val="0"/>
              </a:spcAft>
              <a:buSzPts val="1400"/>
              <a:buNone/>
              <a:defRPr sz="1867"/>
            </a:lvl3pPr>
            <a:lvl4pPr lvl="3" algn="r">
              <a:spcBef>
                <a:spcPts val="0"/>
              </a:spcBef>
              <a:spcAft>
                <a:spcPts val="0"/>
              </a:spcAft>
              <a:buSzPts val="1400"/>
              <a:buNone/>
              <a:defRPr sz="1867"/>
            </a:lvl4pPr>
            <a:lvl5pPr lvl="4" algn="r">
              <a:spcBef>
                <a:spcPts val="0"/>
              </a:spcBef>
              <a:spcAft>
                <a:spcPts val="0"/>
              </a:spcAft>
              <a:buSzPts val="1400"/>
              <a:buNone/>
              <a:defRPr sz="1867"/>
            </a:lvl5pPr>
            <a:lvl6pPr lvl="5" algn="r">
              <a:spcBef>
                <a:spcPts val="0"/>
              </a:spcBef>
              <a:spcAft>
                <a:spcPts val="0"/>
              </a:spcAft>
              <a:buSzPts val="1400"/>
              <a:buNone/>
              <a:defRPr sz="1867"/>
            </a:lvl6pPr>
            <a:lvl7pPr lvl="6" algn="r">
              <a:spcBef>
                <a:spcPts val="0"/>
              </a:spcBef>
              <a:spcAft>
                <a:spcPts val="0"/>
              </a:spcAft>
              <a:buSzPts val="1400"/>
              <a:buNone/>
              <a:defRPr sz="1867"/>
            </a:lvl7pPr>
            <a:lvl8pPr lvl="7" algn="r">
              <a:spcBef>
                <a:spcPts val="0"/>
              </a:spcBef>
              <a:spcAft>
                <a:spcPts val="0"/>
              </a:spcAft>
              <a:buSzPts val="1400"/>
              <a:buNone/>
              <a:defRPr sz="1867"/>
            </a:lvl8pPr>
            <a:lvl9pPr lvl="8" algn="r">
              <a:spcBef>
                <a:spcPts val="0"/>
              </a:spcBef>
              <a:spcAft>
                <a:spcPts val="0"/>
              </a:spcAft>
              <a:buSzPts val="1400"/>
              <a:buNone/>
              <a:defRPr sz="1867"/>
            </a:lvl9pPr>
          </a:lstStyle>
          <a:p>
            <a:r>
              <a:rPr lang="es-ES"/>
              <a:t>Haga clic para modificar el estilo de título del patrón</a:t>
            </a:r>
            <a:endParaRPr/>
          </a:p>
        </p:txBody>
      </p:sp>
      <p:sp>
        <p:nvSpPr>
          <p:cNvPr id="28" name="Google Shape;28;p6"/>
          <p:cNvSpPr txBox="1">
            <a:spLocks noGrp="1"/>
          </p:cNvSpPr>
          <p:nvPr>
            <p:ph type="subTitle" idx="1"/>
          </p:nvPr>
        </p:nvSpPr>
        <p:spPr>
          <a:xfrm>
            <a:off x="3407333" y="2540033"/>
            <a:ext cx="2248800" cy="440400"/>
          </a:xfrm>
          <a:prstGeom prst="rect">
            <a:avLst/>
          </a:prstGeom>
        </p:spPr>
        <p:txBody>
          <a:bodyPr spcFirstLastPara="1" wrap="square" lIns="0" tIns="0" rIns="0" bIns="0" anchor="t" anchorCtr="0">
            <a:noAutofit/>
          </a:bodyPr>
          <a:lstStyle>
            <a:lvl1pPr lvl="0" algn="ctr" rtl="0">
              <a:spcBef>
                <a:spcPts val="0"/>
              </a:spcBef>
              <a:spcAft>
                <a:spcPts val="0"/>
              </a:spcAft>
              <a:buNone/>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r>
              <a:rPr lang="es-ES"/>
              <a:t>Haga clic para modificar el estilo de subtítulo del patrón</a:t>
            </a:r>
            <a:endParaRPr/>
          </a:p>
        </p:txBody>
      </p:sp>
      <p:sp>
        <p:nvSpPr>
          <p:cNvPr id="29" name="Google Shape;29;p6"/>
          <p:cNvSpPr txBox="1">
            <a:spLocks noGrp="1"/>
          </p:cNvSpPr>
          <p:nvPr>
            <p:ph type="title" idx="2"/>
          </p:nvPr>
        </p:nvSpPr>
        <p:spPr>
          <a:xfrm>
            <a:off x="6341857" y="1978023"/>
            <a:ext cx="2636800" cy="562000"/>
          </a:xfrm>
          <a:prstGeom prst="rect">
            <a:avLst/>
          </a:prstGeom>
          <a:noFill/>
          <a:ln>
            <a:noFill/>
          </a:ln>
        </p:spPr>
        <p:txBody>
          <a:bodyPr spcFirstLastPara="1" wrap="square" lIns="0" tIns="0" rIns="0" bIns="0" anchor="ctr" anchorCtr="0">
            <a:noAutofit/>
          </a:bodyPr>
          <a:lstStyle>
            <a:lvl1pPr lvl="0" algn="ctr" rtl="0">
              <a:spcBef>
                <a:spcPts val="0"/>
              </a:spcBef>
              <a:spcAft>
                <a:spcPts val="0"/>
              </a:spcAft>
              <a:buSzPts val="1400"/>
              <a:buNone/>
              <a:defRPr sz="2133" i="0"/>
            </a:lvl1pPr>
            <a:lvl2pPr lvl="1" rtl="0">
              <a:spcBef>
                <a:spcPts val="0"/>
              </a:spcBef>
              <a:spcAft>
                <a:spcPts val="0"/>
              </a:spcAft>
              <a:buSzPts val="1400"/>
              <a:buNone/>
              <a:defRPr sz="1867"/>
            </a:lvl2pPr>
            <a:lvl3pPr lvl="2" rtl="0">
              <a:spcBef>
                <a:spcPts val="0"/>
              </a:spcBef>
              <a:spcAft>
                <a:spcPts val="0"/>
              </a:spcAft>
              <a:buSzPts val="1400"/>
              <a:buNone/>
              <a:defRPr sz="1867"/>
            </a:lvl3pPr>
            <a:lvl4pPr lvl="3" rtl="0">
              <a:spcBef>
                <a:spcPts val="0"/>
              </a:spcBef>
              <a:spcAft>
                <a:spcPts val="0"/>
              </a:spcAft>
              <a:buSzPts val="1400"/>
              <a:buNone/>
              <a:defRPr sz="1867"/>
            </a:lvl4pPr>
            <a:lvl5pPr lvl="4" rtl="0">
              <a:spcBef>
                <a:spcPts val="0"/>
              </a:spcBef>
              <a:spcAft>
                <a:spcPts val="0"/>
              </a:spcAft>
              <a:buSzPts val="1400"/>
              <a:buNone/>
              <a:defRPr sz="1867"/>
            </a:lvl5pPr>
            <a:lvl6pPr lvl="5" rtl="0">
              <a:spcBef>
                <a:spcPts val="0"/>
              </a:spcBef>
              <a:spcAft>
                <a:spcPts val="0"/>
              </a:spcAft>
              <a:buSzPts val="1400"/>
              <a:buNone/>
              <a:defRPr sz="1867"/>
            </a:lvl6pPr>
            <a:lvl7pPr lvl="6" rtl="0">
              <a:spcBef>
                <a:spcPts val="0"/>
              </a:spcBef>
              <a:spcAft>
                <a:spcPts val="0"/>
              </a:spcAft>
              <a:buSzPts val="1400"/>
              <a:buNone/>
              <a:defRPr sz="1867"/>
            </a:lvl7pPr>
            <a:lvl8pPr lvl="7" rtl="0">
              <a:spcBef>
                <a:spcPts val="0"/>
              </a:spcBef>
              <a:spcAft>
                <a:spcPts val="0"/>
              </a:spcAft>
              <a:buSzPts val="1400"/>
              <a:buNone/>
              <a:defRPr sz="1867"/>
            </a:lvl8pPr>
            <a:lvl9pPr lvl="8" rtl="0">
              <a:spcBef>
                <a:spcPts val="0"/>
              </a:spcBef>
              <a:spcAft>
                <a:spcPts val="0"/>
              </a:spcAft>
              <a:buSzPts val="1400"/>
              <a:buNone/>
              <a:defRPr sz="1867"/>
            </a:lvl9pPr>
          </a:lstStyle>
          <a:p>
            <a:r>
              <a:rPr lang="es-ES"/>
              <a:t>Haga clic para modificar el estilo de título del patrón</a:t>
            </a:r>
            <a:endParaRPr/>
          </a:p>
        </p:txBody>
      </p:sp>
      <p:sp>
        <p:nvSpPr>
          <p:cNvPr id="30" name="Google Shape;30;p6"/>
          <p:cNvSpPr txBox="1">
            <a:spLocks noGrp="1"/>
          </p:cNvSpPr>
          <p:nvPr>
            <p:ph type="subTitle" idx="3"/>
          </p:nvPr>
        </p:nvSpPr>
        <p:spPr>
          <a:xfrm>
            <a:off x="6535857" y="2540033"/>
            <a:ext cx="2248800" cy="440400"/>
          </a:xfrm>
          <a:prstGeom prst="rect">
            <a:avLst/>
          </a:prstGeom>
        </p:spPr>
        <p:txBody>
          <a:bodyPr spcFirstLastPara="1" wrap="square" lIns="0" tIns="0" rIns="0" bIns="0" anchor="t" anchorCtr="0">
            <a:noAutofit/>
          </a:bodyPr>
          <a:lstStyle>
            <a:lvl1pPr lvl="0" algn="ctr" rtl="0">
              <a:spcBef>
                <a:spcPts val="0"/>
              </a:spcBef>
              <a:spcAft>
                <a:spcPts val="0"/>
              </a:spcAft>
              <a:buNone/>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r>
              <a:rPr lang="es-ES"/>
              <a:t>Haga clic para modificar el estilo de subtítulo del patrón</a:t>
            </a:r>
            <a:endParaRPr/>
          </a:p>
        </p:txBody>
      </p:sp>
      <p:sp>
        <p:nvSpPr>
          <p:cNvPr id="31" name="Google Shape;31;p6"/>
          <p:cNvSpPr txBox="1">
            <a:spLocks noGrp="1"/>
          </p:cNvSpPr>
          <p:nvPr>
            <p:ph type="title" idx="4"/>
          </p:nvPr>
        </p:nvSpPr>
        <p:spPr>
          <a:xfrm>
            <a:off x="6341857" y="4807433"/>
            <a:ext cx="2636800" cy="562000"/>
          </a:xfrm>
          <a:prstGeom prst="rect">
            <a:avLst/>
          </a:prstGeom>
          <a:noFill/>
          <a:ln>
            <a:noFill/>
          </a:ln>
        </p:spPr>
        <p:txBody>
          <a:bodyPr spcFirstLastPara="1" wrap="square" lIns="0" tIns="0" rIns="0" bIns="0" anchor="ctr" anchorCtr="0">
            <a:noAutofit/>
          </a:bodyPr>
          <a:lstStyle>
            <a:lvl1pPr lvl="0" algn="ctr" rtl="0">
              <a:spcBef>
                <a:spcPts val="0"/>
              </a:spcBef>
              <a:spcAft>
                <a:spcPts val="0"/>
              </a:spcAft>
              <a:buSzPts val="1400"/>
              <a:buNone/>
              <a:defRPr sz="2133" i="0"/>
            </a:lvl1pPr>
            <a:lvl2pPr lvl="1" rtl="0">
              <a:spcBef>
                <a:spcPts val="0"/>
              </a:spcBef>
              <a:spcAft>
                <a:spcPts val="0"/>
              </a:spcAft>
              <a:buSzPts val="1400"/>
              <a:buNone/>
              <a:defRPr sz="1867"/>
            </a:lvl2pPr>
            <a:lvl3pPr lvl="2" rtl="0">
              <a:spcBef>
                <a:spcPts val="0"/>
              </a:spcBef>
              <a:spcAft>
                <a:spcPts val="0"/>
              </a:spcAft>
              <a:buSzPts val="1400"/>
              <a:buNone/>
              <a:defRPr sz="1867"/>
            </a:lvl3pPr>
            <a:lvl4pPr lvl="3" rtl="0">
              <a:spcBef>
                <a:spcPts val="0"/>
              </a:spcBef>
              <a:spcAft>
                <a:spcPts val="0"/>
              </a:spcAft>
              <a:buSzPts val="1400"/>
              <a:buNone/>
              <a:defRPr sz="1867"/>
            </a:lvl4pPr>
            <a:lvl5pPr lvl="4" rtl="0">
              <a:spcBef>
                <a:spcPts val="0"/>
              </a:spcBef>
              <a:spcAft>
                <a:spcPts val="0"/>
              </a:spcAft>
              <a:buSzPts val="1400"/>
              <a:buNone/>
              <a:defRPr sz="1867"/>
            </a:lvl5pPr>
            <a:lvl6pPr lvl="5" rtl="0">
              <a:spcBef>
                <a:spcPts val="0"/>
              </a:spcBef>
              <a:spcAft>
                <a:spcPts val="0"/>
              </a:spcAft>
              <a:buSzPts val="1400"/>
              <a:buNone/>
              <a:defRPr sz="1867"/>
            </a:lvl6pPr>
            <a:lvl7pPr lvl="6" rtl="0">
              <a:spcBef>
                <a:spcPts val="0"/>
              </a:spcBef>
              <a:spcAft>
                <a:spcPts val="0"/>
              </a:spcAft>
              <a:buSzPts val="1400"/>
              <a:buNone/>
              <a:defRPr sz="1867"/>
            </a:lvl7pPr>
            <a:lvl8pPr lvl="7" rtl="0">
              <a:spcBef>
                <a:spcPts val="0"/>
              </a:spcBef>
              <a:spcAft>
                <a:spcPts val="0"/>
              </a:spcAft>
              <a:buSzPts val="1400"/>
              <a:buNone/>
              <a:defRPr sz="1867"/>
            </a:lvl8pPr>
            <a:lvl9pPr lvl="8" rtl="0">
              <a:spcBef>
                <a:spcPts val="0"/>
              </a:spcBef>
              <a:spcAft>
                <a:spcPts val="0"/>
              </a:spcAft>
              <a:buSzPts val="1400"/>
              <a:buNone/>
              <a:defRPr sz="1867"/>
            </a:lvl9pPr>
          </a:lstStyle>
          <a:p>
            <a:r>
              <a:rPr lang="es-ES"/>
              <a:t>Haga clic para modificar el estilo de título del patrón</a:t>
            </a:r>
            <a:endParaRPr/>
          </a:p>
        </p:txBody>
      </p:sp>
      <p:sp>
        <p:nvSpPr>
          <p:cNvPr id="32" name="Google Shape;32;p6"/>
          <p:cNvSpPr txBox="1">
            <a:spLocks noGrp="1"/>
          </p:cNvSpPr>
          <p:nvPr>
            <p:ph type="subTitle" idx="5"/>
          </p:nvPr>
        </p:nvSpPr>
        <p:spPr>
          <a:xfrm>
            <a:off x="6535857" y="5369433"/>
            <a:ext cx="2248800" cy="440400"/>
          </a:xfrm>
          <a:prstGeom prst="rect">
            <a:avLst/>
          </a:prstGeom>
        </p:spPr>
        <p:txBody>
          <a:bodyPr spcFirstLastPara="1" wrap="square" lIns="0" tIns="0" rIns="0" bIns="0" anchor="t" anchorCtr="0">
            <a:noAutofit/>
          </a:bodyPr>
          <a:lstStyle>
            <a:lvl1pPr lvl="0" algn="ctr" rtl="0">
              <a:spcBef>
                <a:spcPts val="0"/>
              </a:spcBef>
              <a:spcAft>
                <a:spcPts val="0"/>
              </a:spcAft>
              <a:buNone/>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r>
              <a:rPr lang="es-ES"/>
              <a:t>Haga clic para modificar el estilo de subtítulo del patrón</a:t>
            </a:r>
            <a:endParaRPr/>
          </a:p>
        </p:txBody>
      </p:sp>
      <p:sp>
        <p:nvSpPr>
          <p:cNvPr id="33" name="Google Shape;33;p6"/>
          <p:cNvSpPr txBox="1">
            <a:spLocks noGrp="1"/>
          </p:cNvSpPr>
          <p:nvPr>
            <p:ph type="title" idx="6" hasCustomPrompt="1"/>
          </p:nvPr>
        </p:nvSpPr>
        <p:spPr>
          <a:xfrm>
            <a:off x="3213333" y="1149267"/>
            <a:ext cx="2636800" cy="930400"/>
          </a:xfrm>
          <a:prstGeom prst="rect">
            <a:avLst/>
          </a:prstGeom>
        </p:spPr>
        <p:txBody>
          <a:bodyPr spcFirstLastPara="1" wrap="square" lIns="0" tIns="0" rIns="0" bIns="0" anchor="b" anchorCtr="0">
            <a:noAutofit/>
          </a:bodyPr>
          <a:lstStyle>
            <a:lvl1pPr lvl="0" algn="ctr" rtl="0">
              <a:spcBef>
                <a:spcPts val="0"/>
              </a:spcBef>
              <a:spcAft>
                <a:spcPts val="0"/>
              </a:spcAft>
              <a:buSzPts val="7200"/>
              <a:buNone/>
              <a:defRPr sz="9600">
                <a:solidFill>
                  <a:srgbClr val="F9CB9C"/>
                </a:solidFill>
              </a:defRPr>
            </a:lvl1pPr>
            <a:lvl2pPr lvl="1" algn="r" rtl="0">
              <a:spcBef>
                <a:spcPts val="0"/>
              </a:spcBef>
              <a:spcAft>
                <a:spcPts val="0"/>
              </a:spcAft>
              <a:buSzPts val="7200"/>
              <a:buNone/>
              <a:defRPr sz="9600"/>
            </a:lvl2pPr>
            <a:lvl3pPr lvl="2" algn="r" rtl="0">
              <a:spcBef>
                <a:spcPts val="0"/>
              </a:spcBef>
              <a:spcAft>
                <a:spcPts val="0"/>
              </a:spcAft>
              <a:buSzPts val="7200"/>
              <a:buNone/>
              <a:defRPr sz="9600"/>
            </a:lvl3pPr>
            <a:lvl4pPr lvl="3" algn="r" rtl="0">
              <a:spcBef>
                <a:spcPts val="0"/>
              </a:spcBef>
              <a:spcAft>
                <a:spcPts val="0"/>
              </a:spcAft>
              <a:buSzPts val="7200"/>
              <a:buNone/>
              <a:defRPr sz="9600"/>
            </a:lvl4pPr>
            <a:lvl5pPr lvl="4" algn="r" rtl="0">
              <a:spcBef>
                <a:spcPts val="0"/>
              </a:spcBef>
              <a:spcAft>
                <a:spcPts val="0"/>
              </a:spcAft>
              <a:buSzPts val="7200"/>
              <a:buNone/>
              <a:defRPr sz="9600"/>
            </a:lvl5pPr>
            <a:lvl6pPr lvl="5" algn="r" rtl="0">
              <a:spcBef>
                <a:spcPts val="0"/>
              </a:spcBef>
              <a:spcAft>
                <a:spcPts val="0"/>
              </a:spcAft>
              <a:buSzPts val="7200"/>
              <a:buNone/>
              <a:defRPr sz="9600"/>
            </a:lvl6pPr>
            <a:lvl7pPr lvl="6" algn="r" rtl="0">
              <a:spcBef>
                <a:spcPts val="0"/>
              </a:spcBef>
              <a:spcAft>
                <a:spcPts val="0"/>
              </a:spcAft>
              <a:buSzPts val="7200"/>
              <a:buNone/>
              <a:defRPr sz="9600"/>
            </a:lvl7pPr>
            <a:lvl8pPr lvl="7" algn="r" rtl="0">
              <a:spcBef>
                <a:spcPts val="0"/>
              </a:spcBef>
              <a:spcAft>
                <a:spcPts val="0"/>
              </a:spcAft>
              <a:buSzPts val="7200"/>
              <a:buNone/>
              <a:defRPr sz="9600"/>
            </a:lvl8pPr>
            <a:lvl9pPr lvl="8" algn="r" rtl="0">
              <a:spcBef>
                <a:spcPts val="0"/>
              </a:spcBef>
              <a:spcAft>
                <a:spcPts val="0"/>
              </a:spcAft>
              <a:buSzPts val="7200"/>
              <a:buNone/>
              <a:defRPr sz="9600"/>
            </a:lvl9pPr>
          </a:lstStyle>
          <a:p>
            <a:r>
              <a:t>xx%</a:t>
            </a:r>
          </a:p>
        </p:txBody>
      </p:sp>
      <p:sp>
        <p:nvSpPr>
          <p:cNvPr id="34" name="Google Shape;34;p6"/>
          <p:cNvSpPr txBox="1">
            <a:spLocks noGrp="1"/>
          </p:cNvSpPr>
          <p:nvPr>
            <p:ph type="title" idx="7" hasCustomPrompt="1"/>
          </p:nvPr>
        </p:nvSpPr>
        <p:spPr>
          <a:xfrm>
            <a:off x="6341857" y="1149267"/>
            <a:ext cx="2636800" cy="930400"/>
          </a:xfrm>
          <a:prstGeom prst="rect">
            <a:avLst/>
          </a:prstGeom>
        </p:spPr>
        <p:txBody>
          <a:bodyPr spcFirstLastPara="1" wrap="square" lIns="0" tIns="0" rIns="0" bIns="0" anchor="b" anchorCtr="0">
            <a:noAutofit/>
          </a:bodyPr>
          <a:lstStyle>
            <a:lvl1pPr lvl="0" algn="ctr" rtl="0">
              <a:spcBef>
                <a:spcPts val="0"/>
              </a:spcBef>
              <a:spcAft>
                <a:spcPts val="0"/>
              </a:spcAft>
              <a:buSzPts val="7200"/>
              <a:buNone/>
              <a:defRPr sz="9600">
                <a:solidFill>
                  <a:srgbClr val="F9CB9C"/>
                </a:solidFill>
              </a:defRPr>
            </a:lvl1pPr>
            <a:lvl2pPr lvl="1" rtl="0">
              <a:spcBef>
                <a:spcPts val="0"/>
              </a:spcBef>
              <a:spcAft>
                <a:spcPts val="0"/>
              </a:spcAft>
              <a:buSzPts val="7200"/>
              <a:buNone/>
              <a:defRPr sz="9600"/>
            </a:lvl2pPr>
            <a:lvl3pPr lvl="2" rtl="0">
              <a:spcBef>
                <a:spcPts val="0"/>
              </a:spcBef>
              <a:spcAft>
                <a:spcPts val="0"/>
              </a:spcAft>
              <a:buSzPts val="7200"/>
              <a:buNone/>
              <a:defRPr sz="9600"/>
            </a:lvl3pPr>
            <a:lvl4pPr lvl="3" rtl="0">
              <a:spcBef>
                <a:spcPts val="0"/>
              </a:spcBef>
              <a:spcAft>
                <a:spcPts val="0"/>
              </a:spcAft>
              <a:buSzPts val="7200"/>
              <a:buNone/>
              <a:defRPr sz="9600"/>
            </a:lvl4pPr>
            <a:lvl5pPr lvl="4" rtl="0">
              <a:spcBef>
                <a:spcPts val="0"/>
              </a:spcBef>
              <a:spcAft>
                <a:spcPts val="0"/>
              </a:spcAft>
              <a:buSzPts val="7200"/>
              <a:buNone/>
              <a:defRPr sz="9600"/>
            </a:lvl5pPr>
            <a:lvl6pPr lvl="5" rtl="0">
              <a:spcBef>
                <a:spcPts val="0"/>
              </a:spcBef>
              <a:spcAft>
                <a:spcPts val="0"/>
              </a:spcAft>
              <a:buSzPts val="7200"/>
              <a:buNone/>
              <a:defRPr sz="9600"/>
            </a:lvl6pPr>
            <a:lvl7pPr lvl="6" rtl="0">
              <a:spcBef>
                <a:spcPts val="0"/>
              </a:spcBef>
              <a:spcAft>
                <a:spcPts val="0"/>
              </a:spcAft>
              <a:buSzPts val="7200"/>
              <a:buNone/>
              <a:defRPr sz="9600"/>
            </a:lvl7pPr>
            <a:lvl8pPr lvl="7" rtl="0">
              <a:spcBef>
                <a:spcPts val="0"/>
              </a:spcBef>
              <a:spcAft>
                <a:spcPts val="0"/>
              </a:spcAft>
              <a:buSzPts val="7200"/>
              <a:buNone/>
              <a:defRPr sz="9600"/>
            </a:lvl8pPr>
            <a:lvl9pPr lvl="8" rtl="0">
              <a:spcBef>
                <a:spcPts val="0"/>
              </a:spcBef>
              <a:spcAft>
                <a:spcPts val="0"/>
              </a:spcAft>
              <a:buSzPts val="7200"/>
              <a:buNone/>
              <a:defRPr sz="9600"/>
            </a:lvl9pPr>
          </a:lstStyle>
          <a:p>
            <a:r>
              <a:t>xx%</a:t>
            </a:r>
          </a:p>
        </p:txBody>
      </p:sp>
      <p:sp>
        <p:nvSpPr>
          <p:cNvPr id="35" name="Google Shape;35;p6"/>
          <p:cNvSpPr txBox="1">
            <a:spLocks noGrp="1"/>
          </p:cNvSpPr>
          <p:nvPr>
            <p:ph type="title" idx="8" hasCustomPrompt="1"/>
          </p:nvPr>
        </p:nvSpPr>
        <p:spPr>
          <a:xfrm>
            <a:off x="6624657" y="3978671"/>
            <a:ext cx="2071200" cy="930400"/>
          </a:xfrm>
          <a:prstGeom prst="rect">
            <a:avLst/>
          </a:prstGeom>
        </p:spPr>
        <p:txBody>
          <a:bodyPr spcFirstLastPara="1" wrap="square" lIns="0" tIns="0" rIns="0" bIns="0" anchor="b" anchorCtr="0">
            <a:noAutofit/>
          </a:bodyPr>
          <a:lstStyle>
            <a:lvl1pPr lvl="0" algn="ctr" rtl="0">
              <a:spcBef>
                <a:spcPts val="0"/>
              </a:spcBef>
              <a:spcAft>
                <a:spcPts val="0"/>
              </a:spcAft>
              <a:buClr>
                <a:srgbClr val="F9CB9C"/>
              </a:buClr>
              <a:buSzPts val="7200"/>
              <a:buNone/>
              <a:defRPr sz="9600">
                <a:solidFill>
                  <a:srgbClr val="F9CB9C"/>
                </a:solidFill>
              </a:defRPr>
            </a:lvl1pPr>
            <a:lvl2pPr lvl="1" rtl="0">
              <a:spcBef>
                <a:spcPts val="0"/>
              </a:spcBef>
              <a:spcAft>
                <a:spcPts val="0"/>
              </a:spcAft>
              <a:buClr>
                <a:srgbClr val="F9CB9C"/>
              </a:buClr>
              <a:buSzPts val="7200"/>
              <a:buNone/>
              <a:defRPr sz="9600">
                <a:solidFill>
                  <a:srgbClr val="F9CB9C"/>
                </a:solidFill>
              </a:defRPr>
            </a:lvl2pPr>
            <a:lvl3pPr lvl="2" rtl="0">
              <a:spcBef>
                <a:spcPts val="0"/>
              </a:spcBef>
              <a:spcAft>
                <a:spcPts val="0"/>
              </a:spcAft>
              <a:buClr>
                <a:srgbClr val="F9CB9C"/>
              </a:buClr>
              <a:buSzPts val="7200"/>
              <a:buNone/>
              <a:defRPr sz="9600">
                <a:solidFill>
                  <a:srgbClr val="F9CB9C"/>
                </a:solidFill>
              </a:defRPr>
            </a:lvl3pPr>
            <a:lvl4pPr lvl="3" rtl="0">
              <a:spcBef>
                <a:spcPts val="0"/>
              </a:spcBef>
              <a:spcAft>
                <a:spcPts val="0"/>
              </a:spcAft>
              <a:buClr>
                <a:srgbClr val="F9CB9C"/>
              </a:buClr>
              <a:buSzPts val="7200"/>
              <a:buNone/>
              <a:defRPr sz="9600">
                <a:solidFill>
                  <a:srgbClr val="F9CB9C"/>
                </a:solidFill>
              </a:defRPr>
            </a:lvl4pPr>
            <a:lvl5pPr lvl="4" rtl="0">
              <a:spcBef>
                <a:spcPts val="0"/>
              </a:spcBef>
              <a:spcAft>
                <a:spcPts val="0"/>
              </a:spcAft>
              <a:buClr>
                <a:srgbClr val="F9CB9C"/>
              </a:buClr>
              <a:buSzPts val="7200"/>
              <a:buNone/>
              <a:defRPr sz="9600">
                <a:solidFill>
                  <a:srgbClr val="F9CB9C"/>
                </a:solidFill>
              </a:defRPr>
            </a:lvl5pPr>
            <a:lvl6pPr lvl="5" rtl="0">
              <a:spcBef>
                <a:spcPts val="0"/>
              </a:spcBef>
              <a:spcAft>
                <a:spcPts val="0"/>
              </a:spcAft>
              <a:buClr>
                <a:srgbClr val="F9CB9C"/>
              </a:buClr>
              <a:buSzPts val="7200"/>
              <a:buNone/>
              <a:defRPr sz="9600">
                <a:solidFill>
                  <a:srgbClr val="F9CB9C"/>
                </a:solidFill>
              </a:defRPr>
            </a:lvl6pPr>
            <a:lvl7pPr lvl="6" rtl="0">
              <a:spcBef>
                <a:spcPts val="0"/>
              </a:spcBef>
              <a:spcAft>
                <a:spcPts val="0"/>
              </a:spcAft>
              <a:buClr>
                <a:srgbClr val="F9CB9C"/>
              </a:buClr>
              <a:buSzPts val="7200"/>
              <a:buNone/>
              <a:defRPr sz="9600">
                <a:solidFill>
                  <a:srgbClr val="F9CB9C"/>
                </a:solidFill>
              </a:defRPr>
            </a:lvl7pPr>
            <a:lvl8pPr lvl="7" rtl="0">
              <a:spcBef>
                <a:spcPts val="0"/>
              </a:spcBef>
              <a:spcAft>
                <a:spcPts val="0"/>
              </a:spcAft>
              <a:buClr>
                <a:srgbClr val="F9CB9C"/>
              </a:buClr>
              <a:buSzPts val="7200"/>
              <a:buNone/>
              <a:defRPr sz="9600">
                <a:solidFill>
                  <a:srgbClr val="F9CB9C"/>
                </a:solidFill>
              </a:defRPr>
            </a:lvl8pPr>
            <a:lvl9pPr lvl="8" rtl="0">
              <a:spcBef>
                <a:spcPts val="0"/>
              </a:spcBef>
              <a:spcAft>
                <a:spcPts val="0"/>
              </a:spcAft>
              <a:buClr>
                <a:srgbClr val="F9CB9C"/>
              </a:buClr>
              <a:buSzPts val="7200"/>
              <a:buNone/>
              <a:defRPr sz="9600">
                <a:solidFill>
                  <a:srgbClr val="F9CB9C"/>
                </a:solidFill>
              </a:defRPr>
            </a:lvl9pPr>
          </a:lstStyle>
          <a:p>
            <a:r>
              <a:t>xx%</a:t>
            </a:r>
          </a:p>
        </p:txBody>
      </p:sp>
      <p:sp>
        <p:nvSpPr>
          <p:cNvPr id="36" name="Google Shape;36;p6"/>
          <p:cNvSpPr txBox="1">
            <a:spLocks noGrp="1"/>
          </p:cNvSpPr>
          <p:nvPr>
            <p:ph type="title" idx="9"/>
          </p:nvPr>
        </p:nvSpPr>
        <p:spPr>
          <a:xfrm>
            <a:off x="3213333" y="4807433"/>
            <a:ext cx="2636800" cy="562000"/>
          </a:xfrm>
          <a:prstGeom prst="rect">
            <a:avLst/>
          </a:prstGeom>
          <a:noFill/>
          <a:ln>
            <a:noFill/>
          </a:ln>
        </p:spPr>
        <p:txBody>
          <a:bodyPr spcFirstLastPara="1" wrap="square" lIns="0" tIns="0" rIns="0" bIns="0" anchor="ctr" anchorCtr="0">
            <a:noAutofit/>
          </a:bodyPr>
          <a:lstStyle>
            <a:lvl1pPr lvl="0" algn="ctr" rtl="0">
              <a:spcBef>
                <a:spcPts val="0"/>
              </a:spcBef>
              <a:spcAft>
                <a:spcPts val="0"/>
              </a:spcAft>
              <a:buSzPts val="1400"/>
              <a:buNone/>
              <a:defRPr sz="2133" i="0"/>
            </a:lvl1pPr>
            <a:lvl2pPr lvl="1" algn="r" rtl="0">
              <a:spcBef>
                <a:spcPts val="0"/>
              </a:spcBef>
              <a:spcAft>
                <a:spcPts val="0"/>
              </a:spcAft>
              <a:buSzPts val="1400"/>
              <a:buNone/>
              <a:defRPr sz="1867"/>
            </a:lvl2pPr>
            <a:lvl3pPr lvl="2" algn="r" rtl="0">
              <a:spcBef>
                <a:spcPts val="0"/>
              </a:spcBef>
              <a:spcAft>
                <a:spcPts val="0"/>
              </a:spcAft>
              <a:buSzPts val="1400"/>
              <a:buNone/>
              <a:defRPr sz="1867"/>
            </a:lvl3pPr>
            <a:lvl4pPr lvl="3" algn="r" rtl="0">
              <a:spcBef>
                <a:spcPts val="0"/>
              </a:spcBef>
              <a:spcAft>
                <a:spcPts val="0"/>
              </a:spcAft>
              <a:buSzPts val="1400"/>
              <a:buNone/>
              <a:defRPr sz="1867"/>
            </a:lvl4pPr>
            <a:lvl5pPr lvl="4" algn="r" rtl="0">
              <a:spcBef>
                <a:spcPts val="0"/>
              </a:spcBef>
              <a:spcAft>
                <a:spcPts val="0"/>
              </a:spcAft>
              <a:buSzPts val="1400"/>
              <a:buNone/>
              <a:defRPr sz="1867"/>
            </a:lvl5pPr>
            <a:lvl6pPr lvl="5" algn="r" rtl="0">
              <a:spcBef>
                <a:spcPts val="0"/>
              </a:spcBef>
              <a:spcAft>
                <a:spcPts val="0"/>
              </a:spcAft>
              <a:buSzPts val="1400"/>
              <a:buNone/>
              <a:defRPr sz="1867"/>
            </a:lvl6pPr>
            <a:lvl7pPr lvl="6" algn="r" rtl="0">
              <a:spcBef>
                <a:spcPts val="0"/>
              </a:spcBef>
              <a:spcAft>
                <a:spcPts val="0"/>
              </a:spcAft>
              <a:buSzPts val="1400"/>
              <a:buNone/>
              <a:defRPr sz="1867"/>
            </a:lvl7pPr>
            <a:lvl8pPr lvl="7" algn="r" rtl="0">
              <a:spcBef>
                <a:spcPts val="0"/>
              </a:spcBef>
              <a:spcAft>
                <a:spcPts val="0"/>
              </a:spcAft>
              <a:buSzPts val="1400"/>
              <a:buNone/>
              <a:defRPr sz="1867"/>
            </a:lvl8pPr>
            <a:lvl9pPr lvl="8" algn="r" rtl="0">
              <a:spcBef>
                <a:spcPts val="0"/>
              </a:spcBef>
              <a:spcAft>
                <a:spcPts val="0"/>
              </a:spcAft>
              <a:buSzPts val="1400"/>
              <a:buNone/>
              <a:defRPr sz="1867"/>
            </a:lvl9pPr>
          </a:lstStyle>
          <a:p>
            <a:r>
              <a:rPr lang="es-ES"/>
              <a:t>Haga clic para modificar el estilo de título del patrón</a:t>
            </a:r>
            <a:endParaRPr/>
          </a:p>
        </p:txBody>
      </p:sp>
      <p:sp>
        <p:nvSpPr>
          <p:cNvPr id="37" name="Google Shape;37;p6"/>
          <p:cNvSpPr txBox="1">
            <a:spLocks noGrp="1"/>
          </p:cNvSpPr>
          <p:nvPr>
            <p:ph type="subTitle" idx="13"/>
          </p:nvPr>
        </p:nvSpPr>
        <p:spPr>
          <a:xfrm>
            <a:off x="3407333" y="5369433"/>
            <a:ext cx="2248800" cy="440400"/>
          </a:xfrm>
          <a:prstGeom prst="rect">
            <a:avLst/>
          </a:prstGeom>
        </p:spPr>
        <p:txBody>
          <a:bodyPr spcFirstLastPara="1" wrap="square" lIns="0" tIns="0" rIns="0" bIns="0" anchor="t" anchorCtr="0">
            <a:noAutofit/>
          </a:bodyPr>
          <a:lstStyle>
            <a:lvl1pPr lvl="0" algn="ctr" rtl="0">
              <a:spcBef>
                <a:spcPts val="0"/>
              </a:spcBef>
              <a:spcAft>
                <a:spcPts val="0"/>
              </a:spcAft>
              <a:buNone/>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r>
              <a:rPr lang="es-ES"/>
              <a:t>Haga clic para modificar el estilo de subtítulo del patrón</a:t>
            </a:r>
            <a:endParaRPr/>
          </a:p>
        </p:txBody>
      </p:sp>
      <p:sp>
        <p:nvSpPr>
          <p:cNvPr id="38" name="Google Shape;38;p6"/>
          <p:cNvSpPr txBox="1">
            <a:spLocks noGrp="1"/>
          </p:cNvSpPr>
          <p:nvPr>
            <p:ph type="title" idx="14" hasCustomPrompt="1"/>
          </p:nvPr>
        </p:nvSpPr>
        <p:spPr>
          <a:xfrm>
            <a:off x="3213333" y="3978667"/>
            <a:ext cx="2636800" cy="930400"/>
          </a:xfrm>
          <a:prstGeom prst="rect">
            <a:avLst/>
          </a:prstGeom>
        </p:spPr>
        <p:txBody>
          <a:bodyPr spcFirstLastPara="1" wrap="square" lIns="0" tIns="0" rIns="0" bIns="0" anchor="b" anchorCtr="0">
            <a:noAutofit/>
          </a:bodyPr>
          <a:lstStyle>
            <a:lvl1pPr lvl="0" algn="ctr" rtl="0">
              <a:spcBef>
                <a:spcPts val="0"/>
              </a:spcBef>
              <a:spcAft>
                <a:spcPts val="0"/>
              </a:spcAft>
              <a:buSzPts val="7200"/>
              <a:buNone/>
              <a:defRPr sz="9600">
                <a:solidFill>
                  <a:srgbClr val="F9CB9C"/>
                </a:solidFill>
              </a:defRPr>
            </a:lvl1pPr>
            <a:lvl2pPr lvl="1" algn="r" rtl="0">
              <a:spcBef>
                <a:spcPts val="0"/>
              </a:spcBef>
              <a:spcAft>
                <a:spcPts val="0"/>
              </a:spcAft>
              <a:buSzPts val="7200"/>
              <a:buNone/>
              <a:defRPr sz="9600"/>
            </a:lvl2pPr>
            <a:lvl3pPr lvl="2" algn="r" rtl="0">
              <a:spcBef>
                <a:spcPts val="0"/>
              </a:spcBef>
              <a:spcAft>
                <a:spcPts val="0"/>
              </a:spcAft>
              <a:buSzPts val="7200"/>
              <a:buNone/>
              <a:defRPr sz="9600"/>
            </a:lvl3pPr>
            <a:lvl4pPr lvl="3" algn="r" rtl="0">
              <a:spcBef>
                <a:spcPts val="0"/>
              </a:spcBef>
              <a:spcAft>
                <a:spcPts val="0"/>
              </a:spcAft>
              <a:buSzPts val="7200"/>
              <a:buNone/>
              <a:defRPr sz="9600"/>
            </a:lvl4pPr>
            <a:lvl5pPr lvl="4" algn="r" rtl="0">
              <a:spcBef>
                <a:spcPts val="0"/>
              </a:spcBef>
              <a:spcAft>
                <a:spcPts val="0"/>
              </a:spcAft>
              <a:buSzPts val="7200"/>
              <a:buNone/>
              <a:defRPr sz="9600"/>
            </a:lvl5pPr>
            <a:lvl6pPr lvl="5" algn="r" rtl="0">
              <a:spcBef>
                <a:spcPts val="0"/>
              </a:spcBef>
              <a:spcAft>
                <a:spcPts val="0"/>
              </a:spcAft>
              <a:buSzPts val="7200"/>
              <a:buNone/>
              <a:defRPr sz="9600"/>
            </a:lvl6pPr>
            <a:lvl7pPr lvl="6" algn="r" rtl="0">
              <a:spcBef>
                <a:spcPts val="0"/>
              </a:spcBef>
              <a:spcAft>
                <a:spcPts val="0"/>
              </a:spcAft>
              <a:buSzPts val="7200"/>
              <a:buNone/>
              <a:defRPr sz="9600"/>
            </a:lvl7pPr>
            <a:lvl8pPr lvl="7" algn="r" rtl="0">
              <a:spcBef>
                <a:spcPts val="0"/>
              </a:spcBef>
              <a:spcAft>
                <a:spcPts val="0"/>
              </a:spcAft>
              <a:buSzPts val="7200"/>
              <a:buNone/>
              <a:defRPr sz="9600"/>
            </a:lvl8pPr>
            <a:lvl9pPr lvl="8" algn="r" rtl="0">
              <a:spcBef>
                <a:spcPts val="0"/>
              </a:spcBef>
              <a:spcAft>
                <a:spcPts val="0"/>
              </a:spcAft>
              <a:buSzPts val="7200"/>
              <a:buNone/>
              <a:defRPr sz="9600"/>
            </a:lvl9pPr>
          </a:lstStyle>
          <a:p>
            <a:r>
              <a:t>xx%</a:t>
            </a:r>
          </a:p>
        </p:txBody>
      </p:sp>
    </p:spTree>
    <p:extLst>
      <p:ext uri="{BB962C8B-B14F-4D97-AF65-F5344CB8AC3E}">
        <p14:creationId xmlns:p14="http://schemas.microsoft.com/office/powerpoint/2010/main" val="390140814"/>
      </p:ext>
    </p:extLst>
  </p:cSld>
  <p:clrMapOvr>
    <a:masterClrMapping/>
  </p:clrMapOvr>
  <p:extLst>
    <p:ext uri="{DCECCB84-F9BA-43D5-87BE-67443E8EF086}">
      <p15:sldGuideLst xmlns:p15="http://schemas.microsoft.com/office/powerpoint/2012/main">
        <p15:guide id="1" pos="5507">
          <p15:clr>
            <a:srgbClr val="F9AD4C"/>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HEADLINE DESIGN ">
  <p:cSld name="HEADLINE DESIGN ">
    <p:bg>
      <p:bgPr>
        <a:blipFill>
          <a:blip r:embed="rId2">
            <a:alphaModFix/>
          </a:blip>
          <a:stretch>
            <a:fillRect/>
          </a:stretch>
        </a:blipFill>
        <a:effectLst/>
      </p:bgPr>
    </p:bg>
    <p:spTree>
      <p:nvGrpSpPr>
        <p:cNvPr id="1" name="Shape 39"/>
        <p:cNvGrpSpPr/>
        <p:nvPr/>
      </p:nvGrpSpPr>
      <p:grpSpPr>
        <a:xfrm>
          <a:off x="0" y="0"/>
          <a:ext cx="0" cy="0"/>
          <a:chOff x="0" y="0"/>
          <a:chExt cx="0" cy="0"/>
        </a:xfrm>
      </p:grpSpPr>
      <p:sp>
        <p:nvSpPr>
          <p:cNvPr id="40" name="Google Shape;40;p7"/>
          <p:cNvSpPr txBox="1">
            <a:spLocks noGrp="1"/>
          </p:cNvSpPr>
          <p:nvPr>
            <p:ph type="title"/>
          </p:nvPr>
        </p:nvSpPr>
        <p:spPr>
          <a:xfrm>
            <a:off x="3849401" y="1776300"/>
            <a:ext cx="4493200" cy="2990400"/>
          </a:xfrm>
          <a:prstGeom prst="rect">
            <a:avLst/>
          </a:prstGeom>
          <a:noFill/>
          <a:ln>
            <a:noFill/>
          </a:ln>
        </p:spPr>
        <p:txBody>
          <a:bodyPr spcFirstLastPara="1" wrap="square" lIns="0" tIns="0" rIns="0" bIns="0" anchor="b" anchorCtr="0">
            <a:noAutofit/>
          </a:bodyPr>
          <a:lstStyle>
            <a:lvl1pPr lvl="0" algn="ctr" rtl="0">
              <a:spcBef>
                <a:spcPts val="0"/>
              </a:spcBef>
              <a:spcAft>
                <a:spcPts val="0"/>
              </a:spcAft>
              <a:buClr>
                <a:srgbClr val="FFC39F"/>
              </a:buClr>
              <a:buSzPts val="4800"/>
              <a:buNone/>
              <a:defRPr sz="6400" i="0">
                <a:solidFill>
                  <a:srgbClr val="F3F3F3"/>
                </a:solidFill>
              </a:defRPr>
            </a:lvl1pPr>
            <a:lvl2pPr lvl="1" rtl="0">
              <a:spcBef>
                <a:spcPts val="0"/>
              </a:spcBef>
              <a:spcAft>
                <a:spcPts val="0"/>
              </a:spcAft>
              <a:buClr>
                <a:srgbClr val="FFC39F"/>
              </a:buClr>
              <a:buSzPts val="6000"/>
              <a:buNone/>
              <a:defRPr sz="8000">
                <a:solidFill>
                  <a:srgbClr val="FFC39F"/>
                </a:solidFill>
              </a:defRPr>
            </a:lvl2pPr>
            <a:lvl3pPr lvl="2" rtl="0">
              <a:spcBef>
                <a:spcPts val="0"/>
              </a:spcBef>
              <a:spcAft>
                <a:spcPts val="0"/>
              </a:spcAft>
              <a:buClr>
                <a:srgbClr val="FFC39F"/>
              </a:buClr>
              <a:buSzPts val="6000"/>
              <a:buNone/>
              <a:defRPr sz="8000">
                <a:solidFill>
                  <a:srgbClr val="FFC39F"/>
                </a:solidFill>
              </a:defRPr>
            </a:lvl3pPr>
            <a:lvl4pPr lvl="3" rtl="0">
              <a:spcBef>
                <a:spcPts val="0"/>
              </a:spcBef>
              <a:spcAft>
                <a:spcPts val="0"/>
              </a:spcAft>
              <a:buClr>
                <a:srgbClr val="FFC39F"/>
              </a:buClr>
              <a:buSzPts val="6000"/>
              <a:buNone/>
              <a:defRPr sz="8000">
                <a:solidFill>
                  <a:srgbClr val="FFC39F"/>
                </a:solidFill>
              </a:defRPr>
            </a:lvl4pPr>
            <a:lvl5pPr lvl="4" rtl="0">
              <a:spcBef>
                <a:spcPts val="0"/>
              </a:spcBef>
              <a:spcAft>
                <a:spcPts val="0"/>
              </a:spcAft>
              <a:buClr>
                <a:srgbClr val="FFC39F"/>
              </a:buClr>
              <a:buSzPts val="6000"/>
              <a:buNone/>
              <a:defRPr sz="8000">
                <a:solidFill>
                  <a:srgbClr val="FFC39F"/>
                </a:solidFill>
              </a:defRPr>
            </a:lvl5pPr>
            <a:lvl6pPr lvl="5" rtl="0">
              <a:spcBef>
                <a:spcPts val="0"/>
              </a:spcBef>
              <a:spcAft>
                <a:spcPts val="0"/>
              </a:spcAft>
              <a:buClr>
                <a:srgbClr val="FFC39F"/>
              </a:buClr>
              <a:buSzPts val="6000"/>
              <a:buNone/>
              <a:defRPr sz="8000">
                <a:solidFill>
                  <a:srgbClr val="FFC39F"/>
                </a:solidFill>
              </a:defRPr>
            </a:lvl6pPr>
            <a:lvl7pPr lvl="6" rtl="0">
              <a:spcBef>
                <a:spcPts val="0"/>
              </a:spcBef>
              <a:spcAft>
                <a:spcPts val="0"/>
              </a:spcAft>
              <a:buClr>
                <a:srgbClr val="FFC39F"/>
              </a:buClr>
              <a:buSzPts val="6000"/>
              <a:buNone/>
              <a:defRPr sz="8000">
                <a:solidFill>
                  <a:srgbClr val="FFC39F"/>
                </a:solidFill>
              </a:defRPr>
            </a:lvl7pPr>
            <a:lvl8pPr lvl="7" rtl="0">
              <a:spcBef>
                <a:spcPts val="0"/>
              </a:spcBef>
              <a:spcAft>
                <a:spcPts val="0"/>
              </a:spcAft>
              <a:buClr>
                <a:srgbClr val="FFC39F"/>
              </a:buClr>
              <a:buSzPts val="6000"/>
              <a:buNone/>
              <a:defRPr sz="8000">
                <a:solidFill>
                  <a:srgbClr val="FFC39F"/>
                </a:solidFill>
              </a:defRPr>
            </a:lvl8pPr>
            <a:lvl9pPr lvl="8" rtl="0">
              <a:spcBef>
                <a:spcPts val="0"/>
              </a:spcBef>
              <a:spcAft>
                <a:spcPts val="0"/>
              </a:spcAft>
              <a:buClr>
                <a:srgbClr val="FFC39F"/>
              </a:buClr>
              <a:buSzPts val="6000"/>
              <a:buNone/>
              <a:defRPr sz="8000">
                <a:solidFill>
                  <a:srgbClr val="FFC39F"/>
                </a:solidFill>
              </a:defRPr>
            </a:lvl9pPr>
          </a:lstStyle>
          <a:p>
            <a:r>
              <a:rPr lang="es-ES"/>
              <a:t>Haga clic para modificar el estilo de título del patrón</a:t>
            </a:r>
            <a:endParaRPr/>
          </a:p>
        </p:txBody>
      </p:sp>
      <p:sp>
        <p:nvSpPr>
          <p:cNvPr id="41" name="Google Shape;41;p7"/>
          <p:cNvSpPr txBox="1">
            <a:spLocks noGrp="1"/>
          </p:cNvSpPr>
          <p:nvPr>
            <p:ph type="subTitle" idx="1"/>
          </p:nvPr>
        </p:nvSpPr>
        <p:spPr>
          <a:xfrm>
            <a:off x="3306801" y="4830601"/>
            <a:ext cx="5578400" cy="473600"/>
          </a:xfrm>
          <a:prstGeom prst="rect">
            <a:avLst/>
          </a:prstGeom>
        </p:spPr>
        <p:txBody>
          <a:bodyPr spcFirstLastPara="1" wrap="square" lIns="0" tIns="0" rIns="0" bIns="0" anchor="t" anchorCtr="0">
            <a:noAutofit/>
          </a:bodyPr>
          <a:lstStyle>
            <a:lvl1pPr lvl="0" algn="ctr" rtl="0">
              <a:spcBef>
                <a:spcPts val="0"/>
              </a:spcBef>
              <a:spcAft>
                <a:spcPts val="0"/>
              </a:spcAft>
              <a:buNone/>
              <a:defRPr sz="1867">
                <a:solidFill>
                  <a:srgbClr val="F3F3F3"/>
                </a:solidFill>
              </a:defRPr>
            </a:lvl1pPr>
            <a:lvl2pPr lvl="1" algn="ctr" rtl="0">
              <a:spcBef>
                <a:spcPts val="0"/>
              </a:spcBef>
              <a:spcAft>
                <a:spcPts val="0"/>
              </a:spcAft>
              <a:buNone/>
              <a:defRPr sz="1867">
                <a:solidFill>
                  <a:srgbClr val="F3F3F3"/>
                </a:solidFill>
              </a:defRPr>
            </a:lvl2pPr>
            <a:lvl3pPr lvl="2" algn="ctr" rtl="0">
              <a:spcBef>
                <a:spcPts val="0"/>
              </a:spcBef>
              <a:spcAft>
                <a:spcPts val="0"/>
              </a:spcAft>
              <a:buNone/>
              <a:defRPr sz="1867">
                <a:solidFill>
                  <a:srgbClr val="F3F3F3"/>
                </a:solidFill>
              </a:defRPr>
            </a:lvl3pPr>
            <a:lvl4pPr lvl="3" algn="ctr" rtl="0">
              <a:spcBef>
                <a:spcPts val="0"/>
              </a:spcBef>
              <a:spcAft>
                <a:spcPts val="0"/>
              </a:spcAft>
              <a:buNone/>
              <a:defRPr sz="1867">
                <a:solidFill>
                  <a:srgbClr val="F3F3F3"/>
                </a:solidFill>
              </a:defRPr>
            </a:lvl4pPr>
            <a:lvl5pPr lvl="4" algn="ctr" rtl="0">
              <a:spcBef>
                <a:spcPts val="0"/>
              </a:spcBef>
              <a:spcAft>
                <a:spcPts val="0"/>
              </a:spcAft>
              <a:buNone/>
              <a:defRPr sz="1867">
                <a:solidFill>
                  <a:srgbClr val="F3F3F3"/>
                </a:solidFill>
              </a:defRPr>
            </a:lvl5pPr>
            <a:lvl6pPr lvl="5" algn="ctr" rtl="0">
              <a:spcBef>
                <a:spcPts val="0"/>
              </a:spcBef>
              <a:spcAft>
                <a:spcPts val="0"/>
              </a:spcAft>
              <a:buNone/>
              <a:defRPr sz="1867">
                <a:solidFill>
                  <a:srgbClr val="F3F3F3"/>
                </a:solidFill>
              </a:defRPr>
            </a:lvl6pPr>
            <a:lvl7pPr lvl="6" algn="ctr" rtl="0">
              <a:spcBef>
                <a:spcPts val="0"/>
              </a:spcBef>
              <a:spcAft>
                <a:spcPts val="0"/>
              </a:spcAft>
              <a:buNone/>
              <a:defRPr sz="1867">
                <a:solidFill>
                  <a:srgbClr val="F3F3F3"/>
                </a:solidFill>
              </a:defRPr>
            </a:lvl7pPr>
            <a:lvl8pPr lvl="7" algn="ctr" rtl="0">
              <a:spcBef>
                <a:spcPts val="0"/>
              </a:spcBef>
              <a:spcAft>
                <a:spcPts val="0"/>
              </a:spcAft>
              <a:buNone/>
              <a:defRPr sz="1867">
                <a:solidFill>
                  <a:srgbClr val="F3F3F3"/>
                </a:solidFill>
              </a:defRPr>
            </a:lvl8pPr>
            <a:lvl9pPr lvl="8" algn="ctr" rtl="0">
              <a:spcBef>
                <a:spcPts val="0"/>
              </a:spcBef>
              <a:spcAft>
                <a:spcPts val="0"/>
              </a:spcAft>
              <a:buNone/>
              <a:defRPr sz="1867">
                <a:solidFill>
                  <a:srgbClr val="F3F3F3"/>
                </a:solidFill>
              </a:defRPr>
            </a:lvl9pPr>
          </a:lstStyle>
          <a:p>
            <a:r>
              <a:rPr lang="es-ES"/>
              <a:t>Haga clic para modificar el estilo de subtítulo del patrón</a:t>
            </a:r>
            <a:endParaRPr/>
          </a:p>
        </p:txBody>
      </p:sp>
      <p:grpSp>
        <p:nvGrpSpPr>
          <p:cNvPr id="42" name="Google Shape;42;p7"/>
          <p:cNvGrpSpPr/>
          <p:nvPr/>
        </p:nvGrpSpPr>
        <p:grpSpPr>
          <a:xfrm rot="10800000">
            <a:off x="3101750" y="1161694"/>
            <a:ext cx="5988367" cy="4725372"/>
            <a:chOff x="2256903" y="816487"/>
            <a:chExt cx="4630180" cy="3653639"/>
          </a:xfrm>
        </p:grpSpPr>
        <p:sp>
          <p:nvSpPr>
            <p:cNvPr id="43" name="Google Shape;43;p7"/>
            <p:cNvSpPr/>
            <p:nvPr/>
          </p:nvSpPr>
          <p:spPr>
            <a:xfrm>
              <a:off x="2256903" y="816487"/>
              <a:ext cx="4630180" cy="3653639"/>
            </a:xfrm>
            <a:custGeom>
              <a:avLst/>
              <a:gdLst/>
              <a:ahLst/>
              <a:cxnLst/>
              <a:rect l="l" t="t" r="r" b="b"/>
              <a:pathLst>
                <a:path w="90191" h="71169" extrusionOk="0">
                  <a:moveTo>
                    <a:pt x="51262" y="4765"/>
                  </a:moveTo>
                  <a:cubicBezTo>
                    <a:pt x="51543" y="4765"/>
                    <a:pt x="51822" y="4770"/>
                    <a:pt x="52107" y="4781"/>
                  </a:cubicBezTo>
                  <a:cubicBezTo>
                    <a:pt x="53975" y="4833"/>
                    <a:pt x="54987" y="5361"/>
                    <a:pt x="55432" y="6154"/>
                  </a:cubicBezTo>
                  <a:cubicBezTo>
                    <a:pt x="51794" y="7210"/>
                    <a:pt x="48217" y="9267"/>
                    <a:pt x="46121" y="10663"/>
                  </a:cubicBezTo>
                  <a:cubicBezTo>
                    <a:pt x="46025" y="10731"/>
                    <a:pt x="45925" y="10799"/>
                    <a:pt x="45825" y="10863"/>
                  </a:cubicBezTo>
                  <a:cubicBezTo>
                    <a:pt x="45553" y="10363"/>
                    <a:pt x="45052" y="9947"/>
                    <a:pt x="44389" y="9719"/>
                  </a:cubicBezTo>
                  <a:cubicBezTo>
                    <a:pt x="46153" y="8262"/>
                    <a:pt x="44493" y="6181"/>
                    <a:pt x="42360" y="6181"/>
                  </a:cubicBezTo>
                  <a:cubicBezTo>
                    <a:pt x="42252" y="6181"/>
                    <a:pt x="42140" y="6190"/>
                    <a:pt x="42032" y="6198"/>
                  </a:cubicBezTo>
                  <a:cubicBezTo>
                    <a:pt x="44973" y="5302"/>
                    <a:pt x="48058" y="4765"/>
                    <a:pt x="51262" y="4765"/>
                  </a:cubicBezTo>
                  <a:close/>
                  <a:moveTo>
                    <a:pt x="53559" y="12371"/>
                  </a:moveTo>
                  <a:lnTo>
                    <a:pt x="53559" y="12371"/>
                  </a:lnTo>
                  <a:cubicBezTo>
                    <a:pt x="53323" y="12716"/>
                    <a:pt x="53087" y="13044"/>
                    <a:pt x="52859" y="13348"/>
                  </a:cubicBezTo>
                  <a:cubicBezTo>
                    <a:pt x="52583" y="13296"/>
                    <a:pt x="52315" y="13252"/>
                    <a:pt x="52038" y="13216"/>
                  </a:cubicBezTo>
                  <a:cubicBezTo>
                    <a:pt x="52551" y="12916"/>
                    <a:pt x="53059" y="12632"/>
                    <a:pt x="53559" y="12371"/>
                  </a:cubicBezTo>
                  <a:close/>
                  <a:moveTo>
                    <a:pt x="60457" y="10499"/>
                  </a:moveTo>
                  <a:cubicBezTo>
                    <a:pt x="60693" y="10607"/>
                    <a:pt x="60869" y="10772"/>
                    <a:pt x="60978" y="10999"/>
                  </a:cubicBezTo>
                  <a:cubicBezTo>
                    <a:pt x="61593" y="12308"/>
                    <a:pt x="60645" y="13856"/>
                    <a:pt x="59453" y="15213"/>
                  </a:cubicBezTo>
                  <a:cubicBezTo>
                    <a:pt x="58601" y="15592"/>
                    <a:pt x="57772" y="16017"/>
                    <a:pt x="56965" y="16465"/>
                  </a:cubicBezTo>
                  <a:cubicBezTo>
                    <a:pt x="57004" y="16417"/>
                    <a:pt x="57044" y="16369"/>
                    <a:pt x="57080" y="16325"/>
                  </a:cubicBezTo>
                  <a:cubicBezTo>
                    <a:pt x="58365" y="14737"/>
                    <a:pt x="59685" y="12648"/>
                    <a:pt x="60457" y="10499"/>
                  </a:cubicBezTo>
                  <a:close/>
                  <a:moveTo>
                    <a:pt x="48430" y="17945"/>
                  </a:moveTo>
                  <a:lnTo>
                    <a:pt x="48430" y="17945"/>
                  </a:lnTo>
                  <a:cubicBezTo>
                    <a:pt x="47685" y="18670"/>
                    <a:pt x="46889" y="19346"/>
                    <a:pt x="46041" y="19985"/>
                  </a:cubicBezTo>
                  <a:cubicBezTo>
                    <a:pt x="45949" y="19542"/>
                    <a:pt x="45721" y="19121"/>
                    <a:pt x="45397" y="18766"/>
                  </a:cubicBezTo>
                  <a:cubicBezTo>
                    <a:pt x="46389" y="18382"/>
                    <a:pt x="47405" y="18098"/>
                    <a:pt x="48430" y="17945"/>
                  </a:cubicBezTo>
                  <a:close/>
                  <a:moveTo>
                    <a:pt x="14204" y="18897"/>
                  </a:moveTo>
                  <a:lnTo>
                    <a:pt x="14204" y="18897"/>
                  </a:lnTo>
                  <a:cubicBezTo>
                    <a:pt x="11908" y="21130"/>
                    <a:pt x="9710" y="23439"/>
                    <a:pt x="7582" y="25787"/>
                  </a:cubicBezTo>
                  <a:cubicBezTo>
                    <a:pt x="8911" y="23163"/>
                    <a:pt x="11455" y="20874"/>
                    <a:pt x="14204" y="18897"/>
                  </a:cubicBezTo>
                  <a:close/>
                  <a:moveTo>
                    <a:pt x="35198" y="24947"/>
                  </a:moveTo>
                  <a:cubicBezTo>
                    <a:pt x="35198" y="25015"/>
                    <a:pt x="35202" y="25084"/>
                    <a:pt x="35206" y="25152"/>
                  </a:cubicBezTo>
                  <a:cubicBezTo>
                    <a:pt x="34670" y="25728"/>
                    <a:pt x="34138" y="26304"/>
                    <a:pt x="33606" y="26880"/>
                  </a:cubicBezTo>
                  <a:cubicBezTo>
                    <a:pt x="32177" y="27564"/>
                    <a:pt x="30768" y="28253"/>
                    <a:pt x="29412" y="28960"/>
                  </a:cubicBezTo>
                  <a:cubicBezTo>
                    <a:pt x="31313" y="27600"/>
                    <a:pt x="33257" y="26275"/>
                    <a:pt x="35198" y="24947"/>
                  </a:cubicBezTo>
                  <a:close/>
                  <a:moveTo>
                    <a:pt x="82050" y="30753"/>
                  </a:moveTo>
                  <a:cubicBezTo>
                    <a:pt x="83182" y="32002"/>
                    <a:pt x="81618" y="35483"/>
                    <a:pt x="80535" y="37715"/>
                  </a:cubicBezTo>
                  <a:cubicBezTo>
                    <a:pt x="80363" y="37691"/>
                    <a:pt x="80191" y="37683"/>
                    <a:pt x="80015" y="37679"/>
                  </a:cubicBezTo>
                  <a:cubicBezTo>
                    <a:pt x="80631" y="36171"/>
                    <a:pt x="81051" y="34635"/>
                    <a:pt x="81103" y="33122"/>
                  </a:cubicBezTo>
                  <a:cubicBezTo>
                    <a:pt x="81243" y="32969"/>
                    <a:pt x="81383" y="32829"/>
                    <a:pt x="81519" y="32677"/>
                  </a:cubicBezTo>
                  <a:cubicBezTo>
                    <a:pt x="81984" y="32162"/>
                    <a:pt x="82100" y="31625"/>
                    <a:pt x="81995" y="31133"/>
                  </a:cubicBezTo>
                  <a:cubicBezTo>
                    <a:pt x="82113" y="30996"/>
                    <a:pt x="82150" y="30866"/>
                    <a:pt x="82050" y="30753"/>
                  </a:cubicBezTo>
                  <a:close/>
                  <a:moveTo>
                    <a:pt x="24039" y="37231"/>
                  </a:moveTo>
                  <a:lnTo>
                    <a:pt x="24039" y="37231"/>
                  </a:lnTo>
                  <a:cubicBezTo>
                    <a:pt x="21838" y="39604"/>
                    <a:pt x="19629" y="41972"/>
                    <a:pt x="17396" y="44321"/>
                  </a:cubicBezTo>
                  <a:cubicBezTo>
                    <a:pt x="17372" y="44333"/>
                    <a:pt x="17353" y="44341"/>
                    <a:pt x="17329" y="44353"/>
                  </a:cubicBezTo>
                  <a:lnTo>
                    <a:pt x="17329" y="44353"/>
                  </a:lnTo>
                  <a:cubicBezTo>
                    <a:pt x="18181" y="43385"/>
                    <a:pt x="19001" y="42448"/>
                    <a:pt x="19730" y="41552"/>
                  </a:cubicBezTo>
                  <a:cubicBezTo>
                    <a:pt x="20634" y="40444"/>
                    <a:pt x="21462" y="39287"/>
                    <a:pt x="22262" y="38116"/>
                  </a:cubicBezTo>
                  <a:cubicBezTo>
                    <a:pt x="22866" y="37823"/>
                    <a:pt x="23459" y="37527"/>
                    <a:pt x="24039" y="37231"/>
                  </a:cubicBezTo>
                  <a:close/>
                  <a:moveTo>
                    <a:pt x="47909" y="45757"/>
                  </a:moveTo>
                  <a:lnTo>
                    <a:pt x="47909" y="45757"/>
                  </a:lnTo>
                  <a:cubicBezTo>
                    <a:pt x="47757" y="46286"/>
                    <a:pt x="47613" y="46818"/>
                    <a:pt x="47486" y="47350"/>
                  </a:cubicBezTo>
                  <a:cubicBezTo>
                    <a:pt x="45705" y="49346"/>
                    <a:pt x="43813" y="51271"/>
                    <a:pt x="41816" y="53144"/>
                  </a:cubicBezTo>
                  <a:cubicBezTo>
                    <a:pt x="41844" y="52991"/>
                    <a:pt x="41868" y="52843"/>
                    <a:pt x="41896" y="52695"/>
                  </a:cubicBezTo>
                  <a:cubicBezTo>
                    <a:pt x="41988" y="52195"/>
                    <a:pt x="42108" y="51703"/>
                    <a:pt x="42228" y="51207"/>
                  </a:cubicBezTo>
                  <a:cubicBezTo>
                    <a:pt x="42801" y="50491"/>
                    <a:pt x="43377" y="49778"/>
                    <a:pt x="43961" y="49067"/>
                  </a:cubicBezTo>
                  <a:cubicBezTo>
                    <a:pt x="45292" y="47974"/>
                    <a:pt x="46609" y="46873"/>
                    <a:pt x="47909" y="45757"/>
                  </a:cubicBezTo>
                  <a:close/>
                  <a:moveTo>
                    <a:pt x="42628" y="36615"/>
                  </a:moveTo>
                  <a:lnTo>
                    <a:pt x="42628" y="36615"/>
                  </a:lnTo>
                  <a:cubicBezTo>
                    <a:pt x="42092" y="37539"/>
                    <a:pt x="41576" y="38483"/>
                    <a:pt x="41072" y="39440"/>
                  </a:cubicBezTo>
                  <a:cubicBezTo>
                    <a:pt x="38243" y="42389"/>
                    <a:pt x="35550" y="45409"/>
                    <a:pt x="33054" y="48386"/>
                  </a:cubicBezTo>
                  <a:cubicBezTo>
                    <a:pt x="32457" y="49094"/>
                    <a:pt x="31549" y="50295"/>
                    <a:pt x="30624" y="51719"/>
                  </a:cubicBezTo>
                  <a:cubicBezTo>
                    <a:pt x="29200" y="52808"/>
                    <a:pt x="27560" y="53999"/>
                    <a:pt x="25708" y="54564"/>
                  </a:cubicBezTo>
                  <a:cubicBezTo>
                    <a:pt x="25887" y="53667"/>
                    <a:pt x="26260" y="52788"/>
                    <a:pt x="26727" y="51927"/>
                  </a:cubicBezTo>
                  <a:cubicBezTo>
                    <a:pt x="30284" y="47514"/>
                    <a:pt x="34550" y="43436"/>
                    <a:pt x="38747" y="39324"/>
                  </a:cubicBezTo>
                  <a:cubicBezTo>
                    <a:pt x="40083" y="38479"/>
                    <a:pt x="41372" y="37571"/>
                    <a:pt x="42628" y="36615"/>
                  </a:cubicBezTo>
                  <a:close/>
                  <a:moveTo>
                    <a:pt x="64182" y="53560"/>
                  </a:moveTo>
                  <a:lnTo>
                    <a:pt x="64182" y="53560"/>
                  </a:lnTo>
                  <a:cubicBezTo>
                    <a:pt x="63086" y="55377"/>
                    <a:pt x="61750" y="57681"/>
                    <a:pt x="60065" y="59650"/>
                  </a:cubicBezTo>
                  <a:cubicBezTo>
                    <a:pt x="60278" y="58717"/>
                    <a:pt x="60553" y="57777"/>
                    <a:pt x="60885" y="56836"/>
                  </a:cubicBezTo>
                  <a:cubicBezTo>
                    <a:pt x="60954" y="56708"/>
                    <a:pt x="61026" y="56581"/>
                    <a:pt x="61098" y="56452"/>
                  </a:cubicBezTo>
                  <a:cubicBezTo>
                    <a:pt x="62141" y="55504"/>
                    <a:pt x="63170" y="54536"/>
                    <a:pt x="64182" y="53560"/>
                  </a:cubicBezTo>
                  <a:close/>
                  <a:moveTo>
                    <a:pt x="72865" y="51691"/>
                  </a:moveTo>
                  <a:cubicBezTo>
                    <a:pt x="71520" y="53840"/>
                    <a:pt x="70128" y="55876"/>
                    <a:pt x="68499" y="57901"/>
                  </a:cubicBezTo>
                  <a:cubicBezTo>
                    <a:pt x="67219" y="59497"/>
                    <a:pt x="65931" y="61085"/>
                    <a:pt x="64518" y="62598"/>
                  </a:cubicBezTo>
                  <a:cubicBezTo>
                    <a:pt x="65811" y="61118"/>
                    <a:pt x="66939" y="59521"/>
                    <a:pt x="67971" y="58012"/>
                  </a:cubicBezTo>
                  <a:cubicBezTo>
                    <a:pt x="69323" y="56044"/>
                    <a:pt x="70560" y="54020"/>
                    <a:pt x="71768" y="51983"/>
                  </a:cubicBezTo>
                  <a:cubicBezTo>
                    <a:pt x="72148" y="51903"/>
                    <a:pt x="72509" y="51803"/>
                    <a:pt x="72865" y="51691"/>
                  </a:cubicBezTo>
                  <a:close/>
                  <a:moveTo>
                    <a:pt x="40544" y="62790"/>
                  </a:moveTo>
                  <a:lnTo>
                    <a:pt x="40544" y="62790"/>
                  </a:lnTo>
                  <a:cubicBezTo>
                    <a:pt x="40515" y="63059"/>
                    <a:pt x="40544" y="63323"/>
                    <a:pt x="40616" y="63578"/>
                  </a:cubicBezTo>
                  <a:cubicBezTo>
                    <a:pt x="39656" y="63839"/>
                    <a:pt x="38687" y="64010"/>
                    <a:pt x="37715" y="64067"/>
                  </a:cubicBezTo>
                  <a:cubicBezTo>
                    <a:pt x="38675" y="63694"/>
                    <a:pt x="39619" y="63266"/>
                    <a:pt x="40544" y="62790"/>
                  </a:cubicBezTo>
                  <a:close/>
                  <a:moveTo>
                    <a:pt x="50186" y="0"/>
                  </a:moveTo>
                  <a:cubicBezTo>
                    <a:pt x="45685" y="0"/>
                    <a:pt x="40923" y="1348"/>
                    <a:pt x="36618" y="3181"/>
                  </a:cubicBezTo>
                  <a:cubicBezTo>
                    <a:pt x="36178" y="2361"/>
                    <a:pt x="35154" y="1729"/>
                    <a:pt x="34077" y="1729"/>
                  </a:cubicBezTo>
                  <a:cubicBezTo>
                    <a:pt x="33826" y="1729"/>
                    <a:pt x="33573" y="1764"/>
                    <a:pt x="33325" y="1836"/>
                  </a:cubicBezTo>
                  <a:cubicBezTo>
                    <a:pt x="27968" y="3409"/>
                    <a:pt x="24286" y="7651"/>
                    <a:pt x="21090" y="11575"/>
                  </a:cubicBezTo>
                  <a:cubicBezTo>
                    <a:pt x="19313" y="12495"/>
                    <a:pt x="17597" y="13472"/>
                    <a:pt x="15956" y="14456"/>
                  </a:cubicBezTo>
                  <a:cubicBezTo>
                    <a:pt x="10915" y="17477"/>
                    <a:pt x="5053" y="21594"/>
                    <a:pt x="3577" y="26860"/>
                  </a:cubicBezTo>
                  <a:cubicBezTo>
                    <a:pt x="3376" y="27580"/>
                    <a:pt x="3833" y="28441"/>
                    <a:pt x="4774" y="28609"/>
                  </a:cubicBezTo>
                  <a:cubicBezTo>
                    <a:pt x="4861" y="28624"/>
                    <a:pt x="4953" y="28628"/>
                    <a:pt x="5042" y="28640"/>
                  </a:cubicBezTo>
                  <a:cubicBezTo>
                    <a:pt x="3733" y="30133"/>
                    <a:pt x="2445" y="31629"/>
                    <a:pt x="1168" y="33126"/>
                  </a:cubicBezTo>
                  <a:cubicBezTo>
                    <a:pt x="0" y="34490"/>
                    <a:pt x="1320" y="36059"/>
                    <a:pt x="2937" y="36459"/>
                  </a:cubicBezTo>
                  <a:cubicBezTo>
                    <a:pt x="2625" y="37339"/>
                    <a:pt x="2429" y="38247"/>
                    <a:pt x="2373" y="39191"/>
                  </a:cubicBezTo>
                  <a:cubicBezTo>
                    <a:pt x="2329" y="39955"/>
                    <a:pt x="2933" y="40904"/>
                    <a:pt x="3789" y="41236"/>
                  </a:cubicBezTo>
                  <a:cubicBezTo>
                    <a:pt x="4061" y="41340"/>
                    <a:pt x="4342" y="41436"/>
                    <a:pt x="4621" y="41520"/>
                  </a:cubicBezTo>
                  <a:cubicBezTo>
                    <a:pt x="2949" y="44141"/>
                    <a:pt x="1600" y="46878"/>
                    <a:pt x="848" y="49826"/>
                  </a:cubicBezTo>
                  <a:cubicBezTo>
                    <a:pt x="484" y="51263"/>
                    <a:pt x="1876" y="52795"/>
                    <a:pt x="3544" y="52795"/>
                  </a:cubicBezTo>
                  <a:cubicBezTo>
                    <a:pt x="3813" y="52795"/>
                    <a:pt x="4089" y="52755"/>
                    <a:pt x="4366" y="52668"/>
                  </a:cubicBezTo>
                  <a:lnTo>
                    <a:pt x="4366" y="52668"/>
                  </a:lnTo>
                  <a:cubicBezTo>
                    <a:pt x="2809" y="55332"/>
                    <a:pt x="1720" y="58105"/>
                    <a:pt x="1568" y="60982"/>
                  </a:cubicBezTo>
                  <a:cubicBezTo>
                    <a:pt x="1496" y="62334"/>
                    <a:pt x="3016" y="63318"/>
                    <a:pt x="4497" y="63318"/>
                  </a:cubicBezTo>
                  <a:cubicBezTo>
                    <a:pt x="5182" y="63318"/>
                    <a:pt x="5858" y="63107"/>
                    <a:pt x="6370" y="62630"/>
                  </a:cubicBezTo>
                  <a:cubicBezTo>
                    <a:pt x="7862" y="61229"/>
                    <a:pt x="9330" y="59809"/>
                    <a:pt x="10791" y="58381"/>
                  </a:cubicBezTo>
                  <a:cubicBezTo>
                    <a:pt x="10867" y="59585"/>
                    <a:pt x="12395" y="60505"/>
                    <a:pt x="13856" y="60505"/>
                  </a:cubicBezTo>
                  <a:cubicBezTo>
                    <a:pt x="14344" y="60505"/>
                    <a:pt x="14824" y="60406"/>
                    <a:pt x="15241" y="60173"/>
                  </a:cubicBezTo>
                  <a:lnTo>
                    <a:pt x="15241" y="60173"/>
                  </a:lnTo>
                  <a:cubicBezTo>
                    <a:pt x="14912" y="60926"/>
                    <a:pt x="14604" y="61682"/>
                    <a:pt x="14332" y="62459"/>
                  </a:cubicBezTo>
                  <a:cubicBezTo>
                    <a:pt x="13856" y="63827"/>
                    <a:pt x="15272" y="65527"/>
                    <a:pt x="17001" y="65527"/>
                  </a:cubicBezTo>
                  <a:cubicBezTo>
                    <a:pt x="17281" y="65527"/>
                    <a:pt x="17573" y="65483"/>
                    <a:pt x="17861" y="65383"/>
                  </a:cubicBezTo>
                  <a:cubicBezTo>
                    <a:pt x="21290" y="64215"/>
                    <a:pt x="24371" y="62654"/>
                    <a:pt x="27228" y="60858"/>
                  </a:cubicBezTo>
                  <a:lnTo>
                    <a:pt x="27228" y="60858"/>
                  </a:lnTo>
                  <a:cubicBezTo>
                    <a:pt x="27076" y="61590"/>
                    <a:pt x="26960" y="62334"/>
                    <a:pt x="26919" y="63090"/>
                  </a:cubicBezTo>
                  <a:cubicBezTo>
                    <a:pt x="26847" y="64455"/>
                    <a:pt x="28296" y="65427"/>
                    <a:pt x="29820" y="65495"/>
                  </a:cubicBezTo>
                  <a:lnTo>
                    <a:pt x="29893" y="65495"/>
                  </a:lnTo>
                  <a:cubicBezTo>
                    <a:pt x="30513" y="66884"/>
                    <a:pt x="31729" y="68028"/>
                    <a:pt x="33778" y="68612"/>
                  </a:cubicBezTo>
                  <a:cubicBezTo>
                    <a:pt x="34958" y="68948"/>
                    <a:pt x="36158" y="69096"/>
                    <a:pt x="37355" y="69096"/>
                  </a:cubicBezTo>
                  <a:cubicBezTo>
                    <a:pt x="41888" y="69096"/>
                    <a:pt x="46441" y="66952"/>
                    <a:pt x="50262" y="64627"/>
                  </a:cubicBezTo>
                  <a:cubicBezTo>
                    <a:pt x="51059" y="64315"/>
                    <a:pt x="51822" y="63938"/>
                    <a:pt x="52543" y="63506"/>
                  </a:cubicBezTo>
                  <a:lnTo>
                    <a:pt x="52543" y="63506"/>
                  </a:lnTo>
                  <a:cubicBezTo>
                    <a:pt x="52419" y="64287"/>
                    <a:pt x="52339" y="65087"/>
                    <a:pt x="52311" y="65903"/>
                  </a:cubicBezTo>
                  <a:cubicBezTo>
                    <a:pt x="52271" y="67120"/>
                    <a:pt x="53479" y="68160"/>
                    <a:pt x="54871" y="68328"/>
                  </a:cubicBezTo>
                  <a:cubicBezTo>
                    <a:pt x="55900" y="69912"/>
                    <a:pt x="57833" y="71168"/>
                    <a:pt x="59977" y="71168"/>
                  </a:cubicBezTo>
                  <a:cubicBezTo>
                    <a:pt x="60169" y="71168"/>
                    <a:pt x="60365" y="71157"/>
                    <a:pt x="60561" y="71137"/>
                  </a:cubicBezTo>
                  <a:cubicBezTo>
                    <a:pt x="64062" y="70760"/>
                    <a:pt x="66615" y="68263"/>
                    <a:pt x="68712" y="66123"/>
                  </a:cubicBezTo>
                  <a:cubicBezTo>
                    <a:pt x="72237" y="62526"/>
                    <a:pt x="75282" y="58629"/>
                    <a:pt x="77870" y="54536"/>
                  </a:cubicBezTo>
                  <a:cubicBezTo>
                    <a:pt x="81003" y="49582"/>
                    <a:pt x="83964" y="44525"/>
                    <a:pt x="86285" y="39268"/>
                  </a:cubicBezTo>
                  <a:cubicBezTo>
                    <a:pt x="87789" y="35867"/>
                    <a:pt x="90190" y="30217"/>
                    <a:pt x="86388" y="27232"/>
                  </a:cubicBezTo>
                  <a:cubicBezTo>
                    <a:pt x="85184" y="26288"/>
                    <a:pt x="83904" y="25900"/>
                    <a:pt x="82615" y="25900"/>
                  </a:cubicBezTo>
                  <a:cubicBezTo>
                    <a:pt x="81579" y="25900"/>
                    <a:pt x="80539" y="26151"/>
                    <a:pt x="79539" y="26568"/>
                  </a:cubicBezTo>
                  <a:cubicBezTo>
                    <a:pt x="80971" y="24576"/>
                    <a:pt x="82451" y="22611"/>
                    <a:pt x="84048" y="20722"/>
                  </a:cubicBezTo>
                  <a:cubicBezTo>
                    <a:pt x="85533" y="18962"/>
                    <a:pt x="83504" y="17185"/>
                    <a:pt x="81419" y="17185"/>
                  </a:cubicBezTo>
                  <a:cubicBezTo>
                    <a:pt x="80743" y="17185"/>
                    <a:pt x="80063" y="17374"/>
                    <a:pt x="79495" y="17806"/>
                  </a:cubicBezTo>
                  <a:cubicBezTo>
                    <a:pt x="78102" y="18870"/>
                    <a:pt x="76818" y="19990"/>
                    <a:pt x="75602" y="21150"/>
                  </a:cubicBezTo>
                  <a:cubicBezTo>
                    <a:pt x="75057" y="20338"/>
                    <a:pt x="74061" y="19946"/>
                    <a:pt x="72948" y="19946"/>
                  </a:cubicBezTo>
                  <a:cubicBezTo>
                    <a:pt x="72732" y="19946"/>
                    <a:pt x="72512" y="19961"/>
                    <a:pt x="72292" y="19990"/>
                  </a:cubicBezTo>
                  <a:cubicBezTo>
                    <a:pt x="72213" y="20002"/>
                    <a:pt x="72132" y="20018"/>
                    <a:pt x="72052" y="20030"/>
                  </a:cubicBezTo>
                  <a:cubicBezTo>
                    <a:pt x="72252" y="19346"/>
                    <a:pt x="72364" y="18654"/>
                    <a:pt x="72348" y="17957"/>
                  </a:cubicBezTo>
                  <a:cubicBezTo>
                    <a:pt x="72292" y="15797"/>
                    <a:pt x="70576" y="14421"/>
                    <a:pt x="68416" y="13852"/>
                  </a:cubicBezTo>
                  <a:cubicBezTo>
                    <a:pt x="68023" y="13400"/>
                    <a:pt x="67447" y="13080"/>
                    <a:pt x="66735" y="13008"/>
                  </a:cubicBezTo>
                  <a:cubicBezTo>
                    <a:pt x="67147" y="11043"/>
                    <a:pt x="66675" y="9079"/>
                    <a:pt x="64738" y="7267"/>
                  </a:cubicBezTo>
                  <a:cubicBezTo>
                    <a:pt x="63678" y="6270"/>
                    <a:pt x="62385" y="5742"/>
                    <a:pt x="60974" y="5553"/>
                  </a:cubicBezTo>
                  <a:cubicBezTo>
                    <a:pt x="60561" y="3749"/>
                    <a:pt x="59312" y="2177"/>
                    <a:pt x="56773" y="1169"/>
                  </a:cubicBezTo>
                  <a:cubicBezTo>
                    <a:pt x="54708" y="353"/>
                    <a:pt x="52479" y="0"/>
                    <a:pt x="50186" y="0"/>
                  </a:cubicBezTo>
                  <a:close/>
                </a:path>
              </a:pathLst>
            </a:custGeom>
            <a:solidFill>
              <a:srgbClr val="FFFFFF">
                <a:alpha val="8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7"/>
            <p:cNvSpPr/>
            <p:nvPr/>
          </p:nvSpPr>
          <p:spPr>
            <a:xfrm>
              <a:off x="2748611" y="1192720"/>
              <a:ext cx="3311049" cy="2747418"/>
            </a:xfrm>
            <a:custGeom>
              <a:avLst/>
              <a:gdLst/>
              <a:ahLst/>
              <a:cxnLst/>
              <a:rect l="l" t="t" r="r" b="b"/>
              <a:pathLst>
                <a:path w="110793" h="91933" extrusionOk="0">
                  <a:moveTo>
                    <a:pt x="50743" y="6275"/>
                  </a:moveTo>
                  <a:cubicBezTo>
                    <a:pt x="53200" y="6275"/>
                    <a:pt x="56857" y="7419"/>
                    <a:pt x="59430" y="8276"/>
                  </a:cubicBezTo>
                  <a:cubicBezTo>
                    <a:pt x="59393" y="8455"/>
                    <a:pt x="59374" y="8636"/>
                    <a:pt x="59374" y="8815"/>
                  </a:cubicBezTo>
                  <a:cubicBezTo>
                    <a:pt x="57073" y="8172"/>
                    <a:pt x="54732" y="7731"/>
                    <a:pt x="52420" y="7679"/>
                  </a:cubicBezTo>
                  <a:cubicBezTo>
                    <a:pt x="52191" y="7535"/>
                    <a:pt x="51975" y="7387"/>
                    <a:pt x="51744" y="7243"/>
                  </a:cubicBezTo>
                  <a:cubicBezTo>
                    <a:pt x="51131" y="6867"/>
                    <a:pt x="50503" y="6708"/>
                    <a:pt x="49899" y="6708"/>
                  </a:cubicBezTo>
                  <a:cubicBezTo>
                    <a:pt x="49727" y="6708"/>
                    <a:pt x="49555" y="6719"/>
                    <a:pt x="49387" y="6743"/>
                  </a:cubicBezTo>
                  <a:cubicBezTo>
                    <a:pt x="49259" y="6667"/>
                    <a:pt x="49139" y="6623"/>
                    <a:pt x="49022" y="6623"/>
                  </a:cubicBezTo>
                  <a:cubicBezTo>
                    <a:pt x="48943" y="6623"/>
                    <a:pt x="48867" y="6647"/>
                    <a:pt x="48795" y="6691"/>
                  </a:cubicBezTo>
                  <a:cubicBezTo>
                    <a:pt x="49263" y="6395"/>
                    <a:pt x="49940" y="6275"/>
                    <a:pt x="50743" y="6275"/>
                  </a:cubicBezTo>
                  <a:close/>
                  <a:moveTo>
                    <a:pt x="80740" y="16318"/>
                  </a:moveTo>
                  <a:lnTo>
                    <a:pt x="80740" y="16318"/>
                  </a:lnTo>
                  <a:cubicBezTo>
                    <a:pt x="84017" y="17727"/>
                    <a:pt x="87121" y="19182"/>
                    <a:pt x="90214" y="20887"/>
                  </a:cubicBezTo>
                  <a:cubicBezTo>
                    <a:pt x="92648" y="22231"/>
                    <a:pt x="95072" y="23584"/>
                    <a:pt x="97381" y="25064"/>
                  </a:cubicBezTo>
                  <a:cubicBezTo>
                    <a:pt x="95116" y="23708"/>
                    <a:pt x="92687" y="22528"/>
                    <a:pt x="90386" y="21443"/>
                  </a:cubicBezTo>
                  <a:cubicBezTo>
                    <a:pt x="87382" y="20027"/>
                    <a:pt x="84293" y="18730"/>
                    <a:pt x="81188" y="17466"/>
                  </a:cubicBezTo>
                  <a:cubicBezTo>
                    <a:pt x="81068" y="17066"/>
                    <a:pt x="80916" y="16686"/>
                    <a:pt x="80740" y="16318"/>
                  </a:cubicBezTo>
                  <a:close/>
                  <a:moveTo>
                    <a:pt x="83589" y="25417"/>
                  </a:moveTo>
                  <a:lnTo>
                    <a:pt x="83589" y="25417"/>
                  </a:lnTo>
                  <a:cubicBezTo>
                    <a:pt x="86362" y="26565"/>
                    <a:pt x="89878" y="27965"/>
                    <a:pt x="92883" y="29734"/>
                  </a:cubicBezTo>
                  <a:cubicBezTo>
                    <a:pt x="91459" y="29509"/>
                    <a:pt x="90022" y="29221"/>
                    <a:pt x="88591" y="28874"/>
                  </a:cubicBezTo>
                  <a:cubicBezTo>
                    <a:pt x="88399" y="28802"/>
                    <a:pt x="88202" y="28726"/>
                    <a:pt x="88006" y="28650"/>
                  </a:cubicBezTo>
                  <a:cubicBezTo>
                    <a:pt x="86554" y="27553"/>
                    <a:pt x="85081" y="26477"/>
                    <a:pt x="83589" y="25417"/>
                  </a:cubicBezTo>
                  <a:close/>
                  <a:moveTo>
                    <a:pt x="20022" y="28573"/>
                  </a:moveTo>
                  <a:cubicBezTo>
                    <a:pt x="21687" y="28573"/>
                    <a:pt x="23488" y="29394"/>
                    <a:pt x="25108" y="30374"/>
                  </a:cubicBezTo>
                  <a:cubicBezTo>
                    <a:pt x="25688" y="31262"/>
                    <a:pt x="26332" y="32135"/>
                    <a:pt x="27017" y="32979"/>
                  </a:cubicBezTo>
                  <a:cubicBezTo>
                    <a:pt x="26949" y="32942"/>
                    <a:pt x="26873" y="32899"/>
                    <a:pt x="26801" y="32859"/>
                  </a:cubicBezTo>
                  <a:cubicBezTo>
                    <a:pt x="24384" y="31514"/>
                    <a:pt x="21199" y="30130"/>
                    <a:pt x="17918" y="29322"/>
                  </a:cubicBezTo>
                  <a:cubicBezTo>
                    <a:pt x="18086" y="29073"/>
                    <a:pt x="18338" y="28885"/>
                    <a:pt x="18683" y="28774"/>
                  </a:cubicBezTo>
                  <a:cubicBezTo>
                    <a:pt x="19115" y="28634"/>
                    <a:pt x="19562" y="28573"/>
                    <a:pt x="20022" y="28573"/>
                  </a:cubicBezTo>
                  <a:close/>
                  <a:moveTo>
                    <a:pt x="20775" y="36552"/>
                  </a:moveTo>
                  <a:cubicBezTo>
                    <a:pt x="21299" y="36800"/>
                    <a:pt x="21799" y="37048"/>
                    <a:pt x="22263" y="37288"/>
                  </a:cubicBezTo>
                  <a:cubicBezTo>
                    <a:pt x="22183" y="37572"/>
                    <a:pt x="22119" y="37856"/>
                    <a:pt x="22063" y="38140"/>
                  </a:cubicBezTo>
                  <a:cubicBezTo>
                    <a:pt x="21603" y="37604"/>
                    <a:pt x="21175" y="37076"/>
                    <a:pt x="20775" y="36552"/>
                  </a:cubicBezTo>
                  <a:close/>
                  <a:moveTo>
                    <a:pt x="29277" y="41930"/>
                  </a:moveTo>
                  <a:lnTo>
                    <a:pt x="29277" y="41930"/>
                  </a:lnTo>
                  <a:cubicBezTo>
                    <a:pt x="30378" y="42705"/>
                    <a:pt x="31414" y="43542"/>
                    <a:pt x="32386" y="44430"/>
                  </a:cubicBezTo>
                  <a:cubicBezTo>
                    <a:pt x="31710" y="44526"/>
                    <a:pt x="31070" y="44766"/>
                    <a:pt x="30526" y="45106"/>
                  </a:cubicBezTo>
                  <a:cubicBezTo>
                    <a:pt x="29946" y="44066"/>
                    <a:pt x="29505" y="43001"/>
                    <a:pt x="29277" y="41930"/>
                  </a:cubicBezTo>
                  <a:close/>
                  <a:moveTo>
                    <a:pt x="11292" y="34587"/>
                  </a:moveTo>
                  <a:cubicBezTo>
                    <a:pt x="12905" y="38401"/>
                    <a:pt x="16042" y="42149"/>
                    <a:pt x="18174" y="44350"/>
                  </a:cubicBezTo>
                  <a:cubicBezTo>
                    <a:pt x="18270" y="44450"/>
                    <a:pt x="18374" y="44554"/>
                    <a:pt x="18474" y="44658"/>
                  </a:cubicBezTo>
                  <a:cubicBezTo>
                    <a:pt x="17710" y="44942"/>
                    <a:pt x="17078" y="45466"/>
                    <a:pt x="16733" y="46166"/>
                  </a:cubicBezTo>
                  <a:cubicBezTo>
                    <a:pt x="16077" y="45618"/>
                    <a:pt x="15337" y="45387"/>
                    <a:pt x="14621" y="45387"/>
                  </a:cubicBezTo>
                  <a:cubicBezTo>
                    <a:pt x="12788" y="45387"/>
                    <a:pt x="11112" y="46911"/>
                    <a:pt x="11361" y="48635"/>
                  </a:cubicBezTo>
                  <a:cubicBezTo>
                    <a:pt x="9872" y="45282"/>
                    <a:pt x="9040" y="41753"/>
                    <a:pt x="9195" y="38072"/>
                  </a:cubicBezTo>
                  <a:cubicBezTo>
                    <a:pt x="9280" y="36111"/>
                    <a:pt x="10088" y="35051"/>
                    <a:pt x="11292" y="34587"/>
                  </a:cubicBezTo>
                  <a:close/>
                  <a:moveTo>
                    <a:pt x="71694" y="42469"/>
                  </a:moveTo>
                  <a:lnTo>
                    <a:pt x="71694" y="42469"/>
                  </a:lnTo>
                  <a:cubicBezTo>
                    <a:pt x="72497" y="42633"/>
                    <a:pt x="73310" y="42781"/>
                    <a:pt x="74122" y="42918"/>
                  </a:cubicBezTo>
                  <a:cubicBezTo>
                    <a:pt x="77167" y="44783"/>
                    <a:pt x="80104" y="46766"/>
                    <a:pt x="82957" y="48859"/>
                  </a:cubicBezTo>
                  <a:cubicBezTo>
                    <a:pt x="82728" y="48831"/>
                    <a:pt x="82497" y="48807"/>
                    <a:pt x="82272" y="48775"/>
                  </a:cubicBezTo>
                  <a:cubicBezTo>
                    <a:pt x="81516" y="48679"/>
                    <a:pt x="80760" y="48555"/>
                    <a:pt x="80008" y="48427"/>
                  </a:cubicBezTo>
                  <a:cubicBezTo>
                    <a:pt x="78911" y="47831"/>
                    <a:pt x="77823" y="47223"/>
                    <a:pt x="76739" y="46611"/>
                  </a:cubicBezTo>
                  <a:cubicBezTo>
                    <a:pt x="75075" y="45219"/>
                    <a:pt x="73394" y="43834"/>
                    <a:pt x="71694" y="42469"/>
                  </a:cubicBezTo>
                  <a:close/>
                  <a:moveTo>
                    <a:pt x="98873" y="50120"/>
                  </a:moveTo>
                  <a:cubicBezTo>
                    <a:pt x="99269" y="51124"/>
                    <a:pt x="99529" y="52140"/>
                    <a:pt x="99617" y="53156"/>
                  </a:cubicBezTo>
                  <a:cubicBezTo>
                    <a:pt x="99053" y="52153"/>
                    <a:pt x="98397" y="51164"/>
                    <a:pt x="97673" y="50192"/>
                  </a:cubicBezTo>
                  <a:lnTo>
                    <a:pt x="97673" y="50192"/>
                  </a:lnTo>
                  <a:cubicBezTo>
                    <a:pt x="97780" y="50199"/>
                    <a:pt x="97889" y="50203"/>
                    <a:pt x="97996" y="50203"/>
                  </a:cubicBezTo>
                  <a:cubicBezTo>
                    <a:pt x="98297" y="50203"/>
                    <a:pt x="98589" y="50175"/>
                    <a:pt x="98873" y="50120"/>
                  </a:cubicBezTo>
                  <a:close/>
                  <a:moveTo>
                    <a:pt x="40269" y="55789"/>
                  </a:moveTo>
                  <a:cubicBezTo>
                    <a:pt x="41144" y="56349"/>
                    <a:pt x="42025" y="56906"/>
                    <a:pt x="42906" y="57466"/>
                  </a:cubicBezTo>
                  <a:cubicBezTo>
                    <a:pt x="43946" y="58962"/>
                    <a:pt x="44994" y="60439"/>
                    <a:pt x="46074" y="61859"/>
                  </a:cubicBezTo>
                  <a:cubicBezTo>
                    <a:pt x="44001" y="59867"/>
                    <a:pt x="41981" y="57830"/>
                    <a:pt x="39957" y="55797"/>
                  </a:cubicBezTo>
                  <a:cubicBezTo>
                    <a:pt x="40060" y="55797"/>
                    <a:pt x="40164" y="55793"/>
                    <a:pt x="40269" y="55789"/>
                  </a:cubicBezTo>
                  <a:close/>
                  <a:moveTo>
                    <a:pt x="57753" y="48007"/>
                  </a:moveTo>
                  <a:lnTo>
                    <a:pt x="57753" y="48007"/>
                  </a:lnTo>
                  <a:cubicBezTo>
                    <a:pt x="59162" y="48567"/>
                    <a:pt x="60602" y="49111"/>
                    <a:pt x="62054" y="49640"/>
                  </a:cubicBezTo>
                  <a:cubicBezTo>
                    <a:pt x="66556" y="52604"/>
                    <a:pt x="71165" y="55429"/>
                    <a:pt x="75699" y="58046"/>
                  </a:cubicBezTo>
                  <a:cubicBezTo>
                    <a:pt x="76783" y="58670"/>
                    <a:pt x="78611" y="59623"/>
                    <a:pt x="80784" y="60587"/>
                  </a:cubicBezTo>
                  <a:cubicBezTo>
                    <a:pt x="82449" y="62083"/>
                    <a:pt x="84265" y="63804"/>
                    <a:pt x="85125" y="65744"/>
                  </a:cubicBezTo>
                  <a:cubicBezTo>
                    <a:pt x="83757" y="65556"/>
                    <a:pt x="82416" y="65168"/>
                    <a:pt x="81100" y="64672"/>
                  </a:cubicBezTo>
                  <a:cubicBezTo>
                    <a:pt x="74370" y="60947"/>
                    <a:pt x="68156" y="56474"/>
                    <a:pt x="61879" y="52076"/>
                  </a:cubicBezTo>
                  <a:cubicBezTo>
                    <a:pt x="60594" y="50676"/>
                    <a:pt x="59206" y="49324"/>
                    <a:pt x="57753" y="48007"/>
                  </a:cubicBezTo>
                  <a:close/>
                  <a:moveTo>
                    <a:pt x="58690" y="67497"/>
                  </a:moveTo>
                  <a:cubicBezTo>
                    <a:pt x="62311" y="69802"/>
                    <a:pt x="65919" y="72114"/>
                    <a:pt x="69505" y="74455"/>
                  </a:cubicBezTo>
                  <a:cubicBezTo>
                    <a:pt x="69521" y="74479"/>
                    <a:pt x="69533" y="74503"/>
                    <a:pt x="69548" y="74527"/>
                  </a:cubicBezTo>
                  <a:cubicBezTo>
                    <a:pt x="68076" y="73630"/>
                    <a:pt x="66648" y="72775"/>
                    <a:pt x="65284" y="72010"/>
                  </a:cubicBezTo>
                  <a:cubicBezTo>
                    <a:pt x="63587" y="71062"/>
                    <a:pt x="61827" y="70193"/>
                    <a:pt x="60038" y="69353"/>
                  </a:cubicBezTo>
                  <a:cubicBezTo>
                    <a:pt x="59594" y="68721"/>
                    <a:pt x="59142" y="68101"/>
                    <a:pt x="58690" y="67497"/>
                  </a:cubicBezTo>
                  <a:close/>
                  <a:moveTo>
                    <a:pt x="30729" y="77800"/>
                  </a:moveTo>
                  <a:cubicBezTo>
                    <a:pt x="34134" y="80208"/>
                    <a:pt x="37656" y="82513"/>
                    <a:pt x="41240" y="84742"/>
                  </a:cubicBezTo>
                  <a:cubicBezTo>
                    <a:pt x="37235" y="83349"/>
                    <a:pt x="33743" y="80681"/>
                    <a:pt x="30729" y="77800"/>
                  </a:cubicBezTo>
                  <a:close/>
                  <a:moveTo>
                    <a:pt x="50300" y="1"/>
                  </a:moveTo>
                  <a:cubicBezTo>
                    <a:pt x="47687" y="1"/>
                    <a:pt x="45246" y="557"/>
                    <a:pt x="43441" y="2138"/>
                  </a:cubicBezTo>
                  <a:cubicBezTo>
                    <a:pt x="40832" y="4418"/>
                    <a:pt x="41004" y="6967"/>
                    <a:pt x="42425" y="9319"/>
                  </a:cubicBezTo>
                  <a:cubicBezTo>
                    <a:pt x="39384" y="7820"/>
                    <a:pt x="36391" y="6263"/>
                    <a:pt x="33506" y="4590"/>
                  </a:cubicBezTo>
                  <a:cubicBezTo>
                    <a:pt x="32866" y="4218"/>
                    <a:pt x="32222" y="4058"/>
                    <a:pt x="31614" y="4058"/>
                  </a:cubicBezTo>
                  <a:cubicBezTo>
                    <a:pt x="28862" y="4058"/>
                    <a:pt x="26849" y="7367"/>
                    <a:pt x="29065" y="9364"/>
                  </a:cubicBezTo>
                  <a:cubicBezTo>
                    <a:pt x="30686" y="10824"/>
                    <a:pt x="32394" y="12172"/>
                    <a:pt x="34162" y="13445"/>
                  </a:cubicBezTo>
                  <a:cubicBezTo>
                    <a:pt x="32682" y="14130"/>
                    <a:pt x="32122" y="15482"/>
                    <a:pt x="32394" y="16918"/>
                  </a:cubicBezTo>
                  <a:cubicBezTo>
                    <a:pt x="32410" y="17002"/>
                    <a:pt x="32439" y="17082"/>
                    <a:pt x="32454" y="17166"/>
                  </a:cubicBezTo>
                  <a:cubicBezTo>
                    <a:pt x="31482" y="16970"/>
                    <a:pt x="30498" y="16854"/>
                    <a:pt x="29510" y="16854"/>
                  </a:cubicBezTo>
                  <a:cubicBezTo>
                    <a:pt x="29438" y="16854"/>
                    <a:pt x="29366" y="16854"/>
                    <a:pt x="29294" y="16858"/>
                  </a:cubicBezTo>
                  <a:cubicBezTo>
                    <a:pt x="25996" y="16914"/>
                    <a:pt x="23900" y="18715"/>
                    <a:pt x="23032" y="20975"/>
                  </a:cubicBezTo>
                  <a:cubicBezTo>
                    <a:pt x="22347" y="21391"/>
                    <a:pt x="21855" y="21995"/>
                    <a:pt x="21747" y="22736"/>
                  </a:cubicBezTo>
                  <a:cubicBezTo>
                    <a:pt x="21095" y="22643"/>
                    <a:pt x="20443" y="22595"/>
                    <a:pt x="19795" y="22591"/>
                  </a:cubicBezTo>
                  <a:cubicBezTo>
                    <a:pt x="17458" y="22591"/>
                    <a:pt x="15154" y="23244"/>
                    <a:pt x="12988" y="24833"/>
                  </a:cubicBezTo>
                  <a:cubicBezTo>
                    <a:pt x="11472" y="25945"/>
                    <a:pt x="10668" y="27297"/>
                    <a:pt x="10380" y="28781"/>
                  </a:cubicBezTo>
                  <a:cubicBezTo>
                    <a:pt x="7627" y="29210"/>
                    <a:pt x="5226" y="30518"/>
                    <a:pt x="3690" y="33182"/>
                  </a:cubicBezTo>
                  <a:cubicBezTo>
                    <a:pt x="0" y="39588"/>
                    <a:pt x="2541" y="47491"/>
                    <a:pt x="6759" y="54305"/>
                  </a:cubicBezTo>
                  <a:cubicBezTo>
                    <a:pt x="5222" y="54873"/>
                    <a:pt x="4118" y="56369"/>
                    <a:pt x="4711" y="57758"/>
                  </a:cubicBezTo>
                  <a:cubicBezTo>
                    <a:pt x="7111" y="63375"/>
                    <a:pt x="13573" y="67237"/>
                    <a:pt x="19562" y="70585"/>
                  </a:cubicBezTo>
                  <a:cubicBezTo>
                    <a:pt x="20967" y="72446"/>
                    <a:pt x="22456" y="74247"/>
                    <a:pt x="23952" y="75963"/>
                  </a:cubicBezTo>
                  <a:cubicBezTo>
                    <a:pt x="28561" y="81249"/>
                    <a:pt x="34843" y="87395"/>
                    <a:pt x="42877" y="88943"/>
                  </a:cubicBezTo>
                  <a:cubicBezTo>
                    <a:pt x="43045" y="88975"/>
                    <a:pt x="43221" y="88991"/>
                    <a:pt x="43397" y="88991"/>
                  </a:cubicBezTo>
                  <a:cubicBezTo>
                    <a:pt x="44354" y="88991"/>
                    <a:pt x="45322" y="88518"/>
                    <a:pt x="45538" y="87687"/>
                  </a:cubicBezTo>
                  <a:cubicBezTo>
                    <a:pt x="45562" y="87595"/>
                    <a:pt x="45570" y="87499"/>
                    <a:pt x="45589" y="87406"/>
                  </a:cubicBezTo>
                  <a:cubicBezTo>
                    <a:pt x="47862" y="88775"/>
                    <a:pt x="50143" y="90127"/>
                    <a:pt x="52428" y="91464"/>
                  </a:cubicBezTo>
                  <a:cubicBezTo>
                    <a:pt x="52980" y="91792"/>
                    <a:pt x="53556" y="91932"/>
                    <a:pt x="54117" y="91932"/>
                  </a:cubicBezTo>
                  <a:cubicBezTo>
                    <a:pt x="55657" y="91932"/>
                    <a:pt x="57065" y="90856"/>
                    <a:pt x="57513" y="89611"/>
                  </a:cubicBezTo>
                  <a:cubicBezTo>
                    <a:pt x="58854" y="89940"/>
                    <a:pt x="60242" y="90147"/>
                    <a:pt x="61679" y="90204"/>
                  </a:cubicBezTo>
                  <a:cubicBezTo>
                    <a:pt x="61718" y="90204"/>
                    <a:pt x="61759" y="90208"/>
                    <a:pt x="61799" y="90208"/>
                  </a:cubicBezTo>
                  <a:cubicBezTo>
                    <a:pt x="62939" y="90208"/>
                    <a:pt x="64307" y="89587"/>
                    <a:pt x="64795" y="88723"/>
                  </a:cubicBezTo>
                  <a:cubicBezTo>
                    <a:pt x="64959" y="88435"/>
                    <a:pt x="65099" y="88143"/>
                    <a:pt x="65232" y="87846"/>
                  </a:cubicBezTo>
                  <a:cubicBezTo>
                    <a:pt x="69225" y="89599"/>
                    <a:pt x="73402" y="91015"/>
                    <a:pt x="77895" y="91800"/>
                  </a:cubicBezTo>
                  <a:cubicBezTo>
                    <a:pt x="78135" y="91844"/>
                    <a:pt x="78375" y="91864"/>
                    <a:pt x="78615" y="91864"/>
                  </a:cubicBezTo>
                  <a:cubicBezTo>
                    <a:pt x="80928" y="91864"/>
                    <a:pt x="83093" y="90007"/>
                    <a:pt x="82233" y="88115"/>
                  </a:cubicBezTo>
                  <a:lnTo>
                    <a:pt x="82233" y="88115"/>
                  </a:lnTo>
                  <a:cubicBezTo>
                    <a:pt x="86297" y="89748"/>
                    <a:pt x="90527" y="90887"/>
                    <a:pt x="94912" y="91048"/>
                  </a:cubicBezTo>
                  <a:cubicBezTo>
                    <a:pt x="94960" y="91048"/>
                    <a:pt x="95008" y="91052"/>
                    <a:pt x="95056" y="91052"/>
                  </a:cubicBezTo>
                  <a:cubicBezTo>
                    <a:pt x="97985" y="91052"/>
                    <a:pt x="99697" y="87678"/>
                    <a:pt x="97425" y="86014"/>
                  </a:cubicBezTo>
                  <a:cubicBezTo>
                    <a:pt x="95289" y="84450"/>
                    <a:pt x="93123" y="82909"/>
                    <a:pt x="90947" y="81381"/>
                  </a:cubicBezTo>
                  <a:cubicBezTo>
                    <a:pt x="93392" y="81273"/>
                    <a:pt x="95080" y="78456"/>
                    <a:pt x="93684" y="76716"/>
                  </a:cubicBezTo>
                  <a:lnTo>
                    <a:pt x="93684" y="76716"/>
                  </a:lnTo>
                  <a:cubicBezTo>
                    <a:pt x="94824" y="77059"/>
                    <a:pt x="95980" y="77379"/>
                    <a:pt x="97165" y="77667"/>
                  </a:cubicBezTo>
                  <a:cubicBezTo>
                    <a:pt x="97444" y="77732"/>
                    <a:pt x="97732" y="77763"/>
                    <a:pt x="98020" y="77763"/>
                  </a:cubicBezTo>
                  <a:cubicBezTo>
                    <a:pt x="100249" y="77763"/>
                    <a:pt x="102582" y="75896"/>
                    <a:pt x="101626" y="73966"/>
                  </a:cubicBezTo>
                  <a:cubicBezTo>
                    <a:pt x="99845" y="70374"/>
                    <a:pt x="97464" y="67148"/>
                    <a:pt x="94720" y="64151"/>
                  </a:cubicBezTo>
                  <a:lnTo>
                    <a:pt x="94720" y="64151"/>
                  </a:lnTo>
                  <a:cubicBezTo>
                    <a:pt x="95841" y="64312"/>
                    <a:pt x="96973" y="64432"/>
                    <a:pt x="98129" y="64476"/>
                  </a:cubicBezTo>
                  <a:lnTo>
                    <a:pt x="98277" y="64476"/>
                  </a:lnTo>
                  <a:cubicBezTo>
                    <a:pt x="100277" y="64476"/>
                    <a:pt x="101694" y="62995"/>
                    <a:pt x="101794" y="61435"/>
                  </a:cubicBezTo>
                  <a:cubicBezTo>
                    <a:pt x="101798" y="61407"/>
                    <a:pt x="101794" y="61383"/>
                    <a:pt x="101798" y="61359"/>
                  </a:cubicBezTo>
                  <a:cubicBezTo>
                    <a:pt x="103911" y="60707"/>
                    <a:pt x="105659" y="59434"/>
                    <a:pt x="106548" y="57285"/>
                  </a:cubicBezTo>
                  <a:cubicBezTo>
                    <a:pt x="109000" y="51364"/>
                    <a:pt x="104955" y="45071"/>
                    <a:pt x="100469" y="40009"/>
                  </a:cubicBezTo>
                  <a:cubicBezTo>
                    <a:pt x="99994" y="39173"/>
                    <a:pt x="99422" y="38373"/>
                    <a:pt x="98761" y="37612"/>
                  </a:cubicBezTo>
                  <a:lnTo>
                    <a:pt x="98761" y="37612"/>
                  </a:lnTo>
                  <a:cubicBezTo>
                    <a:pt x="99954" y="37744"/>
                    <a:pt x="101174" y="37828"/>
                    <a:pt x="102419" y="37856"/>
                  </a:cubicBezTo>
                  <a:cubicBezTo>
                    <a:pt x="102450" y="37856"/>
                    <a:pt x="102478" y="37860"/>
                    <a:pt x="102510" y="37860"/>
                  </a:cubicBezTo>
                  <a:cubicBezTo>
                    <a:pt x="104327" y="37860"/>
                    <a:pt x="105863" y="36608"/>
                    <a:pt x="106119" y="35175"/>
                  </a:cubicBezTo>
                  <a:cubicBezTo>
                    <a:pt x="108752" y="33999"/>
                    <a:pt x="110792" y="31699"/>
                    <a:pt x="110400" y="29210"/>
                  </a:cubicBezTo>
                  <a:cubicBezTo>
                    <a:pt x="109824" y="25540"/>
                    <a:pt x="106020" y="22864"/>
                    <a:pt x="102755" y="20667"/>
                  </a:cubicBezTo>
                  <a:cubicBezTo>
                    <a:pt x="97269" y="16970"/>
                    <a:pt x="91327" y="13781"/>
                    <a:pt x="85081" y="11068"/>
                  </a:cubicBezTo>
                  <a:cubicBezTo>
                    <a:pt x="77523" y="7783"/>
                    <a:pt x="69817" y="4678"/>
                    <a:pt x="61794" y="2246"/>
                  </a:cubicBezTo>
                  <a:cubicBezTo>
                    <a:pt x="58666" y="1293"/>
                    <a:pt x="54280" y="1"/>
                    <a:pt x="50300" y="1"/>
                  </a:cubicBezTo>
                  <a:close/>
                </a:path>
              </a:pathLst>
            </a:custGeom>
            <a:solidFill>
              <a:srgbClr val="FFFFFF">
                <a:alpha val="8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6418524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mp; TEXT 2">
  <p:cSld name="TITLE &amp; TEXT 2">
    <p:bg>
      <p:bgPr>
        <a:blipFill>
          <a:blip r:embed="rId2">
            <a:alphaModFix/>
          </a:blip>
          <a:stretch>
            <a:fillRect/>
          </a:stretch>
        </a:blipFill>
        <a:effectLst/>
      </p:bgPr>
    </p:bg>
    <p:spTree>
      <p:nvGrpSpPr>
        <p:cNvPr id="1" name="Shape 45"/>
        <p:cNvGrpSpPr/>
        <p:nvPr/>
      </p:nvGrpSpPr>
      <p:grpSpPr>
        <a:xfrm>
          <a:off x="0" y="0"/>
          <a:ext cx="0" cy="0"/>
          <a:chOff x="0" y="0"/>
          <a:chExt cx="0" cy="0"/>
        </a:xfrm>
      </p:grpSpPr>
      <p:sp>
        <p:nvSpPr>
          <p:cNvPr id="46" name="Google Shape;46;p8"/>
          <p:cNvSpPr txBox="1">
            <a:spLocks noGrp="1"/>
          </p:cNvSpPr>
          <p:nvPr>
            <p:ph type="title"/>
          </p:nvPr>
        </p:nvSpPr>
        <p:spPr>
          <a:xfrm>
            <a:off x="1219200" y="1617833"/>
            <a:ext cx="3888800" cy="1377200"/>
          </a:xfrm>
          <a:prstGeom prst="rect">
            <a:avLst/>
          </a:prstGeom>
          <a:noFill/>
          <a:ln>
            <a:noFill/>
          </a:ln>
        </p:spPr>
        <p:txBody>
          <a:bodyPr spcFirstLastPara="1" wrap="square" lIns="0" tIns="0" rIns="0" bIns="0" anchor="b" anchorCtr="0">
            <a:noAutofit/>
          </a:bodyPr>
          <a:lstStyle>
            <a:lvl1pPr lvl="0" rtl="0">
              <a:spcBef>
                <a:spcPts val="0"/>
              </a:spcBef>
              <a:spcAft>
                <a:spcPts val="0"/>
              </a:spcAft>
              <a:buSzPts val="700"/>
              <a:buNone/>
              <a:defRPr sz="4400" i="0">
                <a:solidFill>
                  <a:srgbClr val="F3F3F3"/>
                </a:solidFill>
              </a:defRPr>
            </a:lvl1pPr>
            <a:lvl2pPr lvl="1" rtl="0">
              <a:spcBef>
                <a:spcPts val="0"/>
              </a:spcBef>
              <a:spcAft>
                <a:spcPts val="0"/>
              </a:spcAft>
              <a:buSzPts val="700"/>
              <a:buNone/>
              <a:defRPr/>
            </a:lvl2pPr>
            <a:lvl3pPr lvl="2" rtl="0">
              <a:spcBef>
                <a:spcPts val="0"/>
              </a:spcBef>
              <a:spcAft>
                <a:spcPts val="0"/>
              </a:spcAft>
              <a:buSzPts val="700"/>
              <a:buNone/>
              <a:defRPr/>
            </a:lvl3pPr>
            <a:lvl4pPr lvl="3" rtl="0">
              <a:spcBef>
                <a:spcPts val="0"/>
              </a:spcBef>
              <a:spcAft>
                <a:spcPts val="0"/>
              </a:spcAft>
              <a:buSzPts val="700"/>
              <a:buNone/>
              <a:defRPr/>
            </a:lvl4pPr>
            <a:lvl5pPr lvl="4" rtl="0">
              <a:spcBef>
                <a:spcPts val="0"/>
              </a:spcBef>
              <a:spcAft>
                <a:spcPts val="0"/>
              </a:spcAft>
              <a:buSzPts val="700"/>
              <a:buNone/>
              <a:defRPr/>
            </a:lvl5pPr>
            <a:lvl6pPr lvl="5" rtl="0">
              <a:spcBef>
                <a:spcPts val="0"/>
              </a:spcBef>
              <a:spcAft>
                <a:spcPts val="0"/>
              </a:spcAft>
              <a:buSzPts val="700"/>
              <a:buNone/>
              <a:defRPr/>
            </a:lvl6pPr>
            <a:lvl7pPr lvl="6" rtl="0">
              <a:spcBef>
                <a:spcPts val="0"/>
              </a:spcBef>
              <a:spcAft>
                <a:spcPts val="0"/>
              </a:spcAft>
              <a:buSzPts val="700"/>
              <a:buNone/>
              <a:defRPr/>
            </a:lvl7pPr>
            <a:lvl8pPr lvl="7" rtl="0">
              <a:spcBef>
                <a:spcPts val="0"/>
              </a:spcBef>
              <a:spcAft>
                <a:spcPts val="0"/>
              </a:spcAft>
              <a:buSzPts val="700"/>
              <a:buNone/>
              <a:defRPr/>
            </a:lvl8pPr>
            <a:lvl9pPr lvl="8" rtl="0">
              <a:spcBef>
                <a:spcPts val="0"/>
              </a:spcBef>
              <a:spcAft>
                <a:spcPts val="0"/>
              </a:spcAft>
              <a:buSzPts val="700"/>
              <a:buNone/>
              <a:defRPr/>
            </a:lvl9pPr>
          </a:lstStyle>
          <a:p>
            <a:r>
              <a:rPr lang="es-ES"/>
              <a:t>Haga clic para modificar el estilo de título del patrón</a:t>
            </a:r>
            <a:endParaRPr/>
          </a:p>
        </p:txBody>
      </p:sp>
      <p:sp>
        <p:nvSpPr>
          <p:cNvPr id="47" name="Google Shape;47;p8"/>
          <p:cNvSpPr txBox="1">
            <a:spLocks noGrp="1"/>
          </p:cNvSpPr>
          <p:nvPr>
            <p:ph type="subTitle" idx="1"/>
          </p:nvPr>
        </p:nvSpPr>
        <p:spPr>
          <a:xfrm>
            <a:off x="1219200" y="3439733"/>
            <a:ext cx="8020800" cy="2598800"/>
          </a:xfrm>
          <a:prstGeom prst="rect">
            <a:avLst/>
          </a:prstGeom>
        </p:spPr>
        <p:txBody>
          <a:bodyPr spcFirstLastPara="1" wrap="square" lIns="0" tIns="0" rIns="0" bIns="0" anchor="t" anchorCtr="0">
            <a:noAutofit/>
          </a:bodyPr>
          <a:lstStyle>
            <a:lvl1pPr lvl="0" rtl="0">
              <a:lnSpc>
                <a:spcPct val="115000"/>
              </a:lnSpc>
              <a:spcBef>
                <a:spcPts val="0"/>
              </a:spcBef>
              <a:spcAft>
                <a:spcPts val="0"/>
              </a:spcAft>
              <a:buNone/>
              <a:defRPr sz="1867">
                <a:solidFill>
                  <a:srgbClr val="F3F3F3"/>
                </a:solidFill>
              </a:defRPr>
            </a:lvl1pPr>
            <a:lvl2pPr lvl="1" rtl="0">
              <a:lnSpc>
                <a:spcPct val="115000"/>
              </a:lnSpc>
              <a:spcBef>
                <a:spcPts val="0"/>
              </a:spcBef>
              <a:spcAft>
                <a:spcPts val="0"/>
              </a:spcAft>
              <a:buNone/>
              <a:defRPr sz="1867">
                <a:solidFill>
                  <a:srgbClr val="F3F3F3"/>
                </a:solidFill>
              </a:defRPr>
            </a:lvl2pPr>
            <a:lvl3pPr lvl="2" rtl="0">
              <a:lnSpc>
                <a:spcPct val="115000"/>
              </a:lnSpc>
              <a:spcBef>
                <a:spcPts val="0"/>
              </a:spcBef>
              <a:spcAft>
                <a:spcPts val="0"/>
              </a:spcAft>
              <a:buNone/>
              <a:defRPr sz="1867">
                <a:solidFill>
                  <a:srgbClr val="F3F3F3"/>
                </a:solidFill>
              </a:defRPr>
            </a:lvl3pPr>
            <a:lvl4pPr lvl="3" rtl="0">
              <a:lnSpc>
                <a:spcPct val="115000"/>
              </a:lnSpc>
              <a:spcBef>
                <a:spcPts val="0"/>
              </a:spcBef>
              <a:spcAft>
                <a:spcPts val="0"/>
              </a:spcAft>
              <a:buNone/>
              <a:defRPr sz="1867">
                <a:solidFill>
                  <a:srgbClr val="F3F3F3"/>
                </a:solidFill>
              </a:defRPr>
            </a:lvl4pPr>
            <a:lvl5pPr lvl="4" rtl="0">
              <a:lnSpc>
                <a:spcPct val="115000"/>
              </a:lnSpc>
              <a:spcBef>
                <a:spcPts val="0"/>
              </a:spcBef>
              <a:spcAft>
                <a:spcPts val="0"/>
              </a:spcAft>
              <a:buNone/>
              <a:defRPr sz="1867">
                <a:solidFill>
                  <a:srgbClr val="F3F3F3"/>
                </a:solidFill>
              </a:defRPr>
            </a:lvl5pPr>
            <a:lvl6pPr lvl="5" rtl="0">
              <a:lnSpc>
                <a:spcPct val="115000"/>
              </a:lnSpc>
              <a:spcBef>
                <a:spcPts val="0"/>
              </a:spcBef>
              <a:spcAft>
                <a:spcPts val="0"/>
              </a:spcAft>
              <a:buNone/>
              <a:defRPr sz="1867">
                <a:solidFill>
                  <a:srgbClr val="F3F3F3"/>
                </a:solidFill>
              </a:defRPr>
            </a:lvl6pPr>
            <a:lvl7pPr lvl="6" rtl="0">
              <a:lnSpc>
                <a:spcPct val="115000"/>
              </a:lnSpc>
              <a:spcBef>
                <a:spcPts val="0"/>
              </a:spcBef>
              <a:spcAft>
                <a:spcPts val="0"/>
              </a:spcAft>
              <a:buNone/>
              <a:defRPr sz="1867">
                <a:solidFill>
                  <a:srgbClr val="F3F3F3"/>
                </a:solidFill>
              </a:defRPr>
            </a:lvl7pPr>
            <a:lvl8pPr lvl="7" rtl="0">
              <a:lnSpc>
                <a:spcPct val="115000"/>
              </a:lnSpc>
              <a:spcBef>
                <a:spcPts val="0"/>
              </a:spcBef>
              <a:spcAft>
                <a:spcPts val="0"/>
              </a:spcAft>
              <a:buNone/>
              <a:defRPr sz="1867">
                <a:solidFill>
                  <a:srgbClr val="F3F3F3"/>
                </a:solidFill>
              </a:defRPr>
            </a:lvl8pPr>
            <a:lvl9pPr lvl="8" rtl="0">
              <a:lnSpc>
                <a:spcPct val="115000"/>
              </a:lnSpc>
              <a:spcBef>
                <a:spcPts val="0"/>
              </a:spcBef>
              <a:spcAft>
                <a:spcPts val="0"/>
              </a:spcAft>
              <a:buNone/>
              <a:defRPr sz="1867">
                <a:solidFill>
                  <a:srgbClr val="F3F3F3"/>
                </a:solidFill>
              </a:defRPr>
            </a:lvl9pPr>
          </a:lstStyle>
          <a:p>
            <a:r>
              <a:rPr lang="es-ES"/>
              <a:t>Haga clic para modificar el estilo de subtítulo del patrón</a:t>
            </a:r>
            <a:endParaRPr/>
          </a:p>
        </p:txBody>
      </p:sp>
      <p:sp>
        <p:nvSpPr>
          <p:cNvPr id="48" name="Google Shape;48;p8"/>
          <p:cNvSpPr/>
          <p:nvPr/>
        </p:nvSpPr>
        <p:spPr>
          <a:xfrm flipH="1">
            <a:off x="487917" y="642364"/>
            <a:ext cx="2666347" cy="2103993"/>
          </a:xfrm>
          <a:custGeom>
            <a:avLst/>
            <a:gdLst/>
            <a:ahLst/>
            <a:cxnLst/>
            <a:rect l="l" t="t" r="r" b="b"/>
            <a:pathLst>
              <a:path w="90191" h="71169" extrusionOk="0">
                <a:moveTo>
                  <a:pt x="51262" y="4765"/>
                </a:moveTo>
                <a:cubicBezTo>
                  <a:pt x="51543" y="4765"/>
                  <a:pt x="51822" y="4770"/>
                  <a:pt x="52107" y="4781"/>
                </a:cubicBezTo>
                <a:cubicBezTo>
                  <a:pt x="53975" y="4833"/>
                  <a:pt x="54987" y="5361"/>
                  <a:pt x="55432" y="6154"/>
                </a:cubicBezTo>
                <a:cubicBezTo>
                  <a:pt x="51794" y="7210"/>
                  <a:pt x="48217" y="9267"/>
                  <a:pt x="46121" y="10663"/>
                </a:cubicBezTo>
                <a:cubicBezTo>
                  <a:pt x="46025" y="10731"/>
                  <a:pt x="45925" y="10799"/>
                  <a:pt x="45825" y="10863"/>
                </a:cubicBezTo>
                <a:cubicBezTo>
                  <a:pt x="45553" y="10363"/>
                  <a:pt x="45052" y="9947"/>
                  <a:pt x="44389" y="9719"/>
                </a:cubicBezTo>
                <a:cubicBezTo>
                  <a:pt x="46153" y="8262"/>
                  <a:pt x="44493" y="6181"/>
                  <a:pt x="42360" y="6181"/>
                </a:cubicBezTo>
                <a:cubicBezTo>
                  <a:pt x="42252" y="6181"/>
                  <a:pt x="42140" y="6190"/>
                  <a:pt x="42032" y="6198"/>
                </a:cubicBezTo>
                <a:cubicBezTo>
                  <a:pt x="44973" y="5302"/>
                  <a:pt x="48058" y="4765"/>
                  <a:pt x="51262" y="4765"/>
                </a:cubicBezTo>
                <a:close/>
                <a:moveTo>
                  <a:pt x="53559" y="12371"/>
                </a:moveTo>
                <a:lnTo>
                  <a:pt x="53559" y="12371"/>
                </a:lnTo>
                <a:cubicBezTo>
                  <a:pt x="53323" y="12716"/>
                  <a:pt x="53087" y="13044"/>
                  <a:pt x="52859" y="13348"/>
                </a:cubicBezTo>
                <a:cubicBezTo>
                  <a:pt x="52583" y="13296"/>
                  <a:pt x="52315" y="13252"/>
                  <a:pt x="52038" y="13216"/>
                </a:cubicBezTo>
                <a:cubicBezTo>
                  <a:pt x="52551" y="12916"/>
                  <a:pt x="53059" y="12632"/>
                  <a:pt x="53559" y="12371"/>
                </a:cubicBezTo>
                <a:close/>
                <a:moveTo>
                  <a:pt x="60457" y="10499"/>
                </a:moveTo>
                <a:cubicBezTo>
                  <a:pt x="60693" y="10607"/>
                  <a:pt x="60869" y="10772"/>
                  <a:pt x="60978" y="10999"/>
                </a:cubicBezTo>
                <a:cubicBezTo>
                  <a:pt x="61593" y="12308"/>
                  <a:pt x="60645" y="13856"/>
                  <a:pt x="59453" y="15213"/>
                </a:cubicBezTo>
                <a:cubicBezTo>
                  <a:pt x="58601" y="15592"/>
                  <a:pt x="57772" y="16017"/>
                  <a:pt x="56965" y="16465"/>
                </a:cubicBezTo>
                <a:cubicBezTo>
                  <a:pt x="57004" y="16417"/>
                  <a:pt x="57044" y="16369"/>
                  <a:pt x="57080" y="16325"/>
                </a:cubicBezTo>
                <a:cubicBezTo>
                  <a:pt x="58365" y="14737"/>
                  <a:pt x="59685" y="12648"/>
                  <a:pt x="60457" y="10499"/>
                </a:cubicBezTo>
                <a:close/>
                <a:moveTo>
                  <a:pt x="48430" y="17945"/>
                </a:moveTo>
                <a:lnTo>
                  <a:pt x="48430" y="17945"/>
                </a:lnTo>
                <a:cubicBezTo>
                  <a:pt x="47685" y="18670"/>
                  <a:pt x="46889" y="19346"/>
                  <a:pt x="46041" y="19985"/>
                </a:cubicBezTo>
                <a:cubicBezTo>
                  <a:pt x="45949" y="19542"/>
                  <a:pt x="45721" y="19121"/>
                  <a:pt x="45397" y="18766"/>
                </a:cubicBezTo>
                <a:cubicBezTo>
                  <a:pt x="46389" y="18382"/>
                  <a:pt x="47405" y="18098"/>
                  <a:pt x="48430" y="17945"/>
                </a:cubicBezTo>
                <a:close/>
                <a:moveTo>
                  <a:pt x="14204" y="18897"/>
                </a:moveTo>
                <a:lnTo>
                  <a:pt x="14204" y="18897"/>
                </a:lnTo>
                <a:cubicBezTo>
                  <a:pt x="11908" y="21130"/>
                  <a:pt x="9710" y="23439"/>
                  <a:pt x="7582" y="25787"/>
                </a:cubicBezTo>
                <a:cubicBezTo>
                  <a:pt x="8911" y="23163"/>
                  <a:pt x="11455" y="20874"/>
                  <a:pt x="14204" y="18897"/>
                </a:cubicBezTo>
                <a:close/>
                <a:moveTo>
                  <a:pt x="35198" y="24947"/>
                </a:moveTo>
                <a:cubicBezTo>
                  <a:pt x="35198" y="25015"/>
                  <a:pt x="35202" y="25084"/>
                  <a:pt x="35206" y="25152"/>
                </a:cubicBezTo>
                <a:cubicBezTo>
                  <a:pt x="34670" y="25728"/>
                  <a:pt x="34138" y="26304"/>
                  <a:pt x="33606" y="26880"/>
                </a:cubicBezTo>
                <a:cubicBezTo>
                  <a:pt x="32177" y="27564"/>
                  <a:pt x="30768" y="28253"/>
                  <a:pt x="29412" y="28960"/>
                </a:cubicBezTo>
                <a:cubicBezTo>
                  <a:pt x="31313" y="27600"/>
                  <a:pt x="33257" y="26275"/>
                  <a:pt x="35198" y="24947"/>
                </a:cubicBezTo>
                <a:close/>
                <a:moveTo>
                  <a:pt x="82050" y="30753"/>
                </a:moveTo>
                <a:cubicBezTo>
                  <a:pt x="83182" y="32002"/>
                  <a:pt x="81618" y="35483"/>
                  <a:pt x="80535" y="37715"/>
                </a:cubicBezTo>
                <a:cubicBezTo>
                  <a:pt x="80363" y="37691"/>
                  <a:pt x="80191" y="37683"/>
                  <a:pt x="80015" y="37679"/>
                </a:cubicBezTo>
                <a:cubicBezTo>
                  <a:pt x="80631" y="36171"/>
                  <a:pt x="81051" y="34635"/>
                  <a:pt x="81103" y="33122"/>
                </a:cubicBezTo>
                <a:cubicBezTo>
                  <a:pt x="81243" y="32969"/>
                  <a:pt x="81383" y="32829"/>
                  <a:pt x="81519" y="32677"/>
                </a:cubicBezTo>
                <a:cubicBezTo>
                  <a:pt x="81984" y="32162"/>
                  <a:pt x="82100" y="31625"/>
                  <a:pt x="81995" y="31133"/>
                </a:cubicBezTo>
                <a:cubicBezTo>
                  <a:pt x="82113" y="30996"/>
                  <a:pt x="82150" y="30866"/>
                  <a:pt x="82050" y="30753"/>
                </a:cubicBezTo>
                <a:close/>
                <a:moveTo>
                  <a:pt x="24039" y="37231"/>
                </a:moveTo>
                <a:lnTo>
                  <a:pt x="24039" y="37231"/>
                </a:lnTo>
                <a:cubicBezTo>
                  <a:pt x="21838" y="39604"/>
                  <a:pt x="19629" y="41972"/>
                  <a:pt x="17396" y="44321"/>
                </a:cubicBezTo>
                <a:cubicBezTo>
                  <a:pt x="17372" y="44333"/>
                  <a:pt x="17353" y="44341"/>
                  <a:pt x="17329" y="44353"/>
                </a:cubicBezTo>
                <a:lnTo>
                  <a:pt x="17329" y="44353"/>
                </a:lnTo>
                <a:cubicBezTo>
                  <a:pt x="18181" y="43385"/>
                  <a:pt x="19001" y="42448"/>
                  <a:pt x="19730" y="41552"/>
                </a:cubicBezTo>
                <a:cubicBezTo>
                  <a:pt x="20634" y="40444"/>
                  <a:pt x="21462" y="39287"/>
                  <a:pt x="22262" y="38116"/>
                </a:cubicBezTo>
                <a:cubicBezTo>
                  <a:pt x="22866" y="37823"/>
                  <a:pt x="23459" y="37527"/>
                  <a:pt x="24039" y="37231"/>
                </a:cubicBezTo>
                <a:close/>
                <a:moveTo>
                  <a:pt x="47909" y="45757"/>
                </a:moveTo>
                <a:lnTo>
                  <a:pt x="47909" y="45757"/>
                </a:lnTo>
                <a:cubicBezTo>
                  <a:pt x="47757" y="46286"/>
                  <a:pt x="47613" y="46818"/>
                  <a:pt x="47486" y="47350"/>
                </a:cubicBezTo>
                <a:cubicBezTo>
                  <a:pt x="45705" y="49346"/>
                  <a:pt x="43813" y="51271"/>
                  <a:pt x="41816" y="53144"/>
                </a:cubicBezTo>
                <a:cubicBezTo>
                  <a:pt x="41844" y="52991"/>
                  <a:pt x="41868" y="52843"/>
                  <a:pt x="41896" y="52695"/>
                </a:cubicBezTo>
                <a:cubicBezTo>
                  <a:pt x="41988" y="52195"/>
                  <a:pt x="42108" y="51703"/>
                  <a:pt x="42228" y="51207"/>
                </a:cubicBezTo>
                <a:cubicBezTo>
                  <a:pt x="42801" y="50491"/>
                  <a:pt x="43377" y="49778"/>
                  <a:pt x="43961" y="49067"/>
                </a:cubicBezTo>
                <a:cubicBezTo>
                  <a:pt x="45292" y="47974"/>
                  <a:pt x="46609" y="46873"/>
                  <a:pt x="47909" y="45757"/>
                </a:cubicBezTo>
                <a:close/>
                <a:moveTo>
                  <a:pt x="42628" y="36615"/>
                </a:moveTo>
                <a:lnTo>
                  <a:pt x="42628" y="36615"/>
                </a:lnTo>
                <a:cubicBezTo>
                  <a:pt x="42092" y="37539"/>
                  <a:pt x="41576" y="38483"/>
                  <a:pt x="41072" y="39440"/>
                </a:cubicBezTo>
                <a:cubicBezTo>
                  <a:pt x="38243" y="42389"/>
                  <a:pt x="35550" y="45409"/>
                  <a:pt x="33054" y="48386"/>
                </a:cubicBezTo>
                <a:cubicBezTo>
                  <a:pt x="32457" y="49094"/>
                  <a:pt x="31549" y="50295"/>
                  <a:pt x="30624" y="51719"/>
                </a:cubicBezTo>
                <a:cubicBezTo>
                  <a:pt x="29200" y="52808"/>
                  <a:pt x="27560" y="53999"/>
                  <a:pt x="25708" y="54564"/>
                </a:cubicBezTo>
                <a:cubicBezTo>
                  <a:pt x="25887" y="53667"/>
                  <a:pt x="26260" y="52788"/>
                  <a:pt x="26727" y="51927"/>
                </a:cubicBezTo>
                <a:cubicBezTo>
                  <a:pt x="30284" y="47514"/>
                  <a:pt x="34550" y="43436"/>
                  <a:pt x="38747" y="39324"/>
                </a:cubicBezTo>
                <a:cubicBezTo>
                  <a:pt x="40083" y="38479"/>
                  <a:pt x="41372" y="37571"/>
                  <a:pt x="42628" y="36615"/>
                </a:cubicBezTo>
                <a:close/>
                <a:moveTo>
                  <a:pt x="64182" y="53560"/>
                </a:moveTo>
                <a:lnTo>
                  <a:pt x="64182" y="53560"/>
                </a:lnTo>
                <a:cubicBezTo>
                  <a:pt x="63086" y="55377"/>
                  <a:pt x="61750" y="57681"/>
                  <a:pt x="60065" y="59650"/>
                </a:cubicBezTo>
                <a:cubicBezTo>
                  <a:pt x="60278" y="58717"/>
                  <a:pt x="60553" y="57777"/>
                  <a:pt x="60885" y="56836"/>
                </a:cubicBezTo>
                <a:cubicBezTo>
                  <a:pt x="60954" y="56708"/>
                  <a:pt x="61026" y="56581"/>
                  <a:pt x="61098" y="56452"/>
                </a:cubicBezTo>
                <a:cubicBezTo>
                  <a:pt x="62141" y="55504"/>
                  <a:pt x="63170" y="54536"/>
                  <a:pt x="64182" y="53560"/>
                </a:cubicBezTo>
                <a:close/>
                <a:moveTo>
                  <a:pt x="72865" y="51691"/>
                </a:moveTo>
                <a:cubicBezTo>
                  <a:pt x="71520" y="53840"/>
                  <a:pt x="70128" y="55876"/>
                  <a:pt x="68499" y="57901"/>
                </a:cubicBezTo>
                <a:cubicBezTo>
                  <a:pt x="67219" y="59497"/>
                  <a:pt x="65931" y="61085"/>
                  <a:pt x="64518" y="62598"/>
                </a:cubicBezTo>
                <a:cubicBezTo>
                  <a:pt x="65811" y="61118"/>
                  <a:pt x="66939" y="59521"/>
                  <a:pt x="67971" y="58012"/>
                </a:cubicBezTo>
                <a:cubicBezTo>
                  <a:pt x="69323" y="56044"/>
                  <a:pt x="70560" y="54020"/>
                  <a:pt x="71768" y="51983"/>
                </a:cubicBezTo>
                <a:cubicBezTo>
                  <a:pt x="72148" y="51903"/>
                  <a:pt x="72509" y="51803"/>
                  <a:pt x="72865" y="51691"/>
                </a:cubicBezTo>
                <a:close/>
                <a:moveTo>
                  <a:pt x="40544" y="62790"/>
                </a:moveTo>
                <a:lnTo>
                  <a:pt x="40544" y="62790"/>
                </a:lnTo>
                <a:cubicBezTo>
                  <a:pt x="40515" y="63059"/>
                  <a:pt x="40544" y="63323"/>
                  <a:pt x="40616" y="63578"/>
                </a:cubicBezTo>
                <a:cubicBezTo>
                  <a:pt x="39656" y="63839"/>
                  <a:pt x="38687" y="64010"/>
                  <a:pt x="37715" y="64067"/>
                </a:cubicBezTo>
                <a:cubicBezTo>
                  <a:pt x="38675" y="63694"/>
                  <a:pt x="39619" y="63266"/>
                  <a:pt x="40544" y="62790"/>
                </a:cubicBezTo>
                <a:close/>
                <a:moveTo>
                  <a:pt x="50186" y="0"/>
                </a:moveTo>
                <a:cubicBezTo>
                  <a:pt x="45685" y="0"/>
                  <a:pt x="40923" y="1348"/>
                  <a:pt x="36618" y="3181"/>
                </a:cubicBezTo>
                <a:cubicBezTo>
                  <a:pt x="36178" y="2361"/>
                  <a:pt x="35154" y="1729"/>
                  <a:pt x="34077" y="1729"/>
                </a:cubicBezTo>
                <a:cubicBezTo>
                  <a:pt x="33826" y="1729"/>
                  <a:pt x="33573" y="1764"/>
                  <a:pt x="33325" y="1836"/>
                </a:cubicBezTo>
                <a:cubicBezTo>
                  <a:pt x="27968" y="3409"/>
                  <a:pt x="24286" y="7651"/>
                  <a:pt x="21090" y="11575"/>
                </a:cubicBezTo>
                <a:cubicBezTo>
                  <a:pt x="19313" y="12495"/>
                  <a:pt x="17597" y="13472"/>
                  <a:pt x="15956" y="14456"/>
                </a:cubicBezTo>
                <a:cubicBezTo>
                  <a:pt x="10915" y="17477"/>
                  <a:pt x="5053" y="21594"/>
                  <a:pt x="3577" y="26860"/>
                </a:cubicBezTo>
                <a:cubicBezTo>
                  <a:pt x="3376" y="27580"/>
                  <a:pt x="3833" y="28441"/>
                  <a:pt x="4774" y="28609"/>
                </a:cubicBezTo>
                <a:cubicBezTo>
                  <a:pt x="4861" y="28624"/>
                  <a:pt x="4953" y="28628"/>
                  <a:pt x="5042" y="28640"/>
                </a:cubicBezTo>
                <a:cubicBezTo>
                  <a:pt x="3733" y="30133"/>
                  <a:pt x="2445" y="31629"/>
                  <a:pt x="1168" y="33126"/>
                </a:cubicBezTo>
                <a:cubicBezTo>
                  <a:pt x="0" y="34490"/>
                  <a:pt x="1320" y="36059"/>
                  <a:pt x="2937" y="36459"/>
                </a:cubicBezTo>
                <a:cubicBezTo>
                  <a:pt x="2625" y="37339"/>
                  <a:pt x="2429" y="38247"/>
                  <a:pt x="2373" y="39191"/>
                </a:cubicBezTo>
                <a:cubicBezTo>
                  <a:pt x="2329" y="39955"/>
                  <a:pt x="2933" y="40904"/>
                  <a:pt x="3789" y="41236"/>
                </a:cubicBezTo>
                <a:cubicBezTo>
                  <a:pt x="4061" y="41340"/>
                  <a:pt x="4342" y="41436"/>
                  <a:pt x="4621" y="41520"/>
                </a:cubicBezTo>
                <a:cubicBezTo>
                  <a:pt x="2949" y="44141"/>
                  <a:pt x="1600" y="46878"/>
                  <a:pt x="848" y="49826"/>
                </a:cubicBezTo>
                <a:cubicBezTo>
                  <a:pt x="484" y="51263"/>
                  <a:pt x="1876" y="52795"/>
                  <a:pt x="3544" y="52795"/>
                </a:cubicBezTo>
                <a:cubicBezTo>
                  <a:pt x="3813" y="52795"/>
                  <a:pt x="4089" y="52755"/>
                  <a:pt x="4366" y="52668"/>
                </a:cubicBezTo>
                <a:lnTo>
                  <a:pt x="4366" y="52668"/>
                </a:lnTo>
                <a:cubicBezTo>
                  <a:pt x="2809" y="55332"/>
                  <a:pt x="1720" y="58105"/>
                  <a:pt x="1568" y="60982"/>
                </a:cubicBezTo>
                <a:cubicBezTo>
                  <a:pt x="1496" y="62334"/>
                  <a:pt x="3016" y="63318"/>
                  <a:pt x="4497" y="63318"/>
                </a:cubicBezTo>
                <a:cubicBezTo>
                  <a:pt x="5182" y="63318"/>
                  <a:pt x="5858" y="63107"/>
                  <a:pt x="6370" y="62630"/>
                </a:cubicBezTo>
                <a:cubicBezTo>
                  <a:pt x="7862" y="61229"/>
                  <a:pt x="9330" y="59809"/>
                  <a:pt x="10791" y="58381"/>
                </a:cubicBezTo>
                <a:cubicBezTo>
                  <a:pt x="10867" y="59585"/>
                  <a:pt x="12395" y="60505"/>
                  <a:pt x="13856" y="60505"/>
                </a:cubicBezTo>
                <a:cubicBezTo>
                  <a:pt x="14344" y="60505"/>
                  <a:pt x="14824" y="60406"/>
                  <a:pt x="15241" y="60173"/>
                </a:cubicBezTo>
                <a:lnTo>
                  <a:pt x="15241" y="60173"/>
                </a:lnTo>
                <a:cubicBezTo>
                  <a:pt x="14912" y="60926"/>
                  <a:pt x="14604" y="61682"/>
                  <a:pt x="14332" y="62459"/>
                </a:cubicBezTo>
                <a:cubicBezTo>
                  <a:pt x="13856" y="63827"/>
                  <a:pt x="15272" y="65527"/>
                  <a:pt x="17001" y="65527"/>
                </a:cubicBezTo>
                <a:cubicBezTo>
                  <a:pt x="17281" y="65527"/>
                  <a:pt x="17573" y="65483"/>
                  <a:pt x="17861" y="65383"/>
                </a:cubicBezTo>
                <a:cubicBezTo>
                  <a:pt x="21290" y="64215"/>
                  <a:pt x="24371" y="62654"/>
                  <a:pt x="27228" y="60858"/>
                </a:cubicBezTo>
                <a:lnTo>
                  <a:pt x="27228" y="60858"/>
                </a:lnTo>
                <a:cubicBezTo>
                  <a:pt x="27076" y="61590"/>
                  <a:pt x="26960" y="62334"/>
                  <a:pt x="26919" y="63090"/>
                </a:cubicBezTo>
                <a:cubicBezTo>
                  <a:pt x="26847" y="64455"/>
                  <a:pt x="28296" y="65427"/>
                  <a:pt x="29820" y="65495"/>
                </a:cubicBezTo>
                <a:lnTo>
                  <a:pt x="29893" y="65495"/>
                </a:lnTo>
                <a:cubicBezTo>
                  <a:pt x="30513" y="66884"/>
                  <a:pt x="31729" y="68028"/>
                  <a:pt x="33778" y="68612"/>
                </a:cubicBezTo>
                <a:cubicBezTo>
                  <a:pt x="34958" y="68948"/>
                  <a:pt x="36158" y="69096"/>
                  <a:pt x="37355" y="69096"/>
                </a:cubicBezTo>
                <a:cubicBezTo>
                  <a:pt x="41888" y="69096"/>
                  <a:pt x="46441" y="66952"/>
                  <a:pt x="50262" y="64627"/>
                </a:cubicBezTo>
                <a:cubicBezTo>
                  <a:pt x="51059" y="64315"/>
                  <a:pt x="51822" y="63938"/>
                  <a:pt x="52543" y="63506"/>
                </a:cubicBezTo>
                <a:lnTo>
                  <a:pt x="52543" y="63506"/>
                </a:lnTo>
                <a:cubicBezTo>
                  <a:pt x="52419" y="64287"/>
                  <a:pt x="52339" y="65087"/>
                  <a:pt x="52311" y="65903"/>
                </a:cubicBezTo>
                <a:cubicBezTo>
                  <a:pt x="52271" y="67120"/>
                  <a:pt x="53479" y="68160"/>
                  <a:pt x="54871" y="68328"/>
                </a:cubicBezTo>
                <a:cubicBezTo>
                  <a:pt x="55900" y="69912"/>
                  <a:pt x="57833" y="71168"/>
                  <a:pt x="59977" y="71168"/>
                </a:cubicBezTo>
                <a:cubicBezTo>
                  <a:pt x="60169" y="71168"/>
                  <a:pt x="60365" y="71157"/>
                  <a:pt x="60561" y="71137"/>
                </a:cubicBezTo>
                <a:cubicBezTo>
                  <a:pt x="64062" y="70760"/>
                  <a:pt x="66615" y="68263"/>
                  <a:pt x="68712" y="66123"/>
                </a:cubicBezTo>
                <a:cubicBezTo>
                  <a:pt x="72237" y="62526"/>
                  <a:pt x="75282" y="58629"/>
                  <a:pt x="77870" y="54536"/>
                </a:cubicBezTo>
                <a:cubicBezTo>
                  <a:pt x="81003" y="49582"/>
                  <a:pt x="83964" y="44525"/>
                  <a:pt x="86285" y="39268"/>
                </a:cubicBezTo>
                <a:cubicBezTo>
                  <a:pt x="87789" y="35867"/>
                  <a:pt x="90190" y="30217"/>
                  <a:pt x="86388" y="27232"/>
                </a:cubicBezTo>
                <a:cubicBezTo>
                  <a:pt x="85184" y="26288"/>
                  <a:pt x="83904" y="25900"/>
                  <a:pt x="82615" y="25900"/>
                </a:cubicBezTo>
                <a:cubicBezTo>
                  <a:pt x="81579" y="25900"/>
                  <a:pt x="80539" y="26151"/>
                  <a:pt x="79539" y="26568"/>
                </a:cubicBezTo>
                <a:cubicBezTo>
                  <a:pt x="80971" y="24576"/>
                  <a:pt x="82451" y="22611"/>
                  <a:pt x="84048" y="20722"/>
                </a:cubicBezTo>
                <a:cubicBezTo>
                  <a:pt x="85533" y="18962"/>
                  <a:pt x="83504" y="17185"/>
                  <a:pt x="81419" y="17185"/>
                </a:cubicBezTo>
                <a:cubicBezTo>
                  <a:pt x="80743" y="17185"/>
                  <a:pt x="80063" y="17374"/>
                  <a:pt x="79495" y="17806"/>
                </a:cubicBezTo>
                <a:cubicBezTo>
                  <a:pt x="78102" y="18870"/>
                  <a:pt x="76818" y="19990"/>
                  <a:pt x="75602" y="21150"/>
                </a:cubicBezTo>
                <a:cubicBezTo>
                  <a:pt x="75057" y="20338"/>
                  <a:pt x="74061" y="19946"/>
                  <a:pt x="72948" y="19946"/>
                </a:cubicBezTo>
                <a:cubicBezTo>
                  <a:pt x="72732" y="19946"/>
                  <a:pt x="72512" y="19961"/>
                  <a:pt x="72292" y="19990"/>
                </a:cubicBezTo>
                <a:cubicBezTo>
                  <a:pt x="72213" y="20002"/>
                  <a:pt x="72132" y="20018"/>
                  <a:pt x="72052" y="20030"/>
                </a:cubicBezTo>
                <a:cubicBezTo>
                  <a:pt x="72252" y="19346"/>
                  <a:pt x="72364" y="18654"/>
                  <a:pt x="72348" y="17957"/>
                </a:cubicBezTo>
                <a:cubicBezTo>
                  <a:pt x="72292" y="15797"/>
                  <a:pt x="70576" y="14421"/>
                  <a:pt x="68416" y="13852"/>
                </a:cubicBezTo>
                <a:cubicBezTo>
                  <a:pt x="68023" y="13400"/>
                  <a:pt x="67447" y="13080"/>
                  <a:pt x="66735" y="13008"/>
                </a:cubicBezTo>
                <a:cubicBezTo>
                  <a:pt x="67147" y="11043"/>
                  <a:pt x="66675" y="9079"/>
                  <a:pt x="64738" y="7267"/>
                </a:cubicBezTo>
                <a:cubicBezTo>
                  <a:pt x="63678" y="6270"/>
                  <a:pt x="62385" y="5742"/>
                  <a:pt x="60974" y="5553"/>
                </a:cubicBezTo>
                <a:cubicBezTo>
                  <a:pt x="60561" y="3749"/>
                  <a:pt x="59312" y="2177"/>
                  <a:pt x="56773" y="1169"/>
                </a:cubicBezTo>
                <a:cubicBezTo>
                  <a:pt x="54708" y="353"/>
                  <a:pt x="52479" y="0"/>
                  <a:pt x="50186" y="0"/>
                </a:cubicBezTo>
                <a:close/>
              </a:path>
            </a:pathLst>
          </a:custGeom>
          <a:solidFill>
            <a:srgbClr val="FFFFFF">
              <a:alpha val="1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 name="Google Shape;49;p8"/>
          <p:cNvSpPr/>
          <p:nvPr/>
        </p:nvSpPr>
        <p:spPr>
          <a:xfrm flipH="1">
            <a:off x="964346" y="859037"/>
            <a:ext cx="1906748" cy="1582167"/>
          </a:xfrm>
          <a:custGeom>
            <a:avLst/>
            <a:gdLst/>
            <a:ahLst/>
            <a:cxnLst/>
            <a:rect l="l" t="t" r="r" b="b"/>
            <a:pathLst>
              <a:path w="110793" h="91933" extrusionOk="0">
                <a:moveTo>
                  <a:pt x="50743" y="6275"/>
                </a:moveTo>
                <a:cubicBezTo>
                  <a:pt x="53200" y="6275"/>
                  <a:pt x="56857" y="7419"/>
                  <a:pt x="59430" y="8276"/>
                </a:cubicBezTo>
                <a:cubicBezTo>
                  <a:pt x="59393" y="8455"/>
                  <a:pt x="59374" y="8636"/>
                  <a:pt x="59374" y="8815"/>
                </a:cubicBezTo>
                <a:cubicBezTo>
                  <a:pt x="57073" y="8172"/>
                  <a:pt x="54732" y="7731"/>
                  <a:pt x="52420" y="7679"/>
                </a:cubicBezTo>
                <a:cubicBezTo>
                  <a:pt x="52191" y="7535"/>
                  <a:pt x="51975" y="7387"/>
                  <a:pt x="51744" y="7243"/>
                </a:cubicBezTo>
                <a:cubicBezTo>
                  <a:pt x="51131" y="6867"/>
                  <a:pt x="50503" y="6708"/>
                  <a:pt x="49899" y="6708"/>
                </a:cubicBezTo>
                <a:cubicBezTo>
                  <a:pt x="49727" y="6708"/>
                  <a:pt x="49555" y="6719"/>
                  <a:pt x="49387" y="6743"/>
                </a:cubicBezTo>
                <a:cubicBezTo>
                  <a:pt x="49259" y="6667"/>
                  <a:pt x="49139" y="6623"/>
                  <a:pt x="49022" y="6623"/>
                </a:cubicBezTo>
                <a:cubicBezTo>
                  <a:pt x="48943" y="6623"/>
                  <a:pt x="48867" y="6647"/>
                  <a:pt x="48795" y="6691"/>
                </a:cubicBezTo>
                <a:cubicBezTo>
                  <a:pt x="49263" y="6395"/>
                  <a:pt x="49940" y="6275"/>
                  <a:pt x="50743" y="6275"/>
                </a:cubicBezTo>
                <a:close/>
                <a:moveTo>
                  <a:pt x="80740" y="16318"/>
                </a:moveTo>
                <a:lnTo>
                  <a:pt x="80740" y="16318"/>
                </a:lnTo>
                <a:cubicBezTo>
                  <a:pt x="84017" y="17727"/>
                  <a:pt x="87121" y="19182"/>
                  <a:pt x="90214" y="20887"/>
                </a:cubicBezTo>
                <a:cubicBezTo>
                  <a:pt x="92648" y="22231"/>
                  <a:pt x="95072" y="23584"/>
                  <a:pt x="97381" y="25064"/>
                </a:cubicBezTo>
                <a:cubicBezTo>
                  <a:pt x="95116" y="23708"/>
                  <a:pt x="92687" y="22528"/>
                  <a:pt x="90386" y="21443"/>
                </a:cubicBezTo>
                <a:cubicBezTo>
                  <a:pt x="87382" y="20027"/>
                  <a:pt x="84293" y="18730"/>
                  <a:pt x="81188" y="17466"/>
                </a:cubicBezTo>
                <a:cubicBezTo>
                  <a:pt x="81068" y="17066"/>
                  <a:pt x="80916" y="16686"/>
                  <a:pt x="80740" y="16318"/>
                </a:cubicBezTo>
                <a:close/>
                <a:moveTo>
                  <a:pt x="83589" y="25417"/>
                </a:moveTo>
                <a:lnTo>
                  <a:pt x="83589" y="25417"/>
                </a:lnTo>
                <a:cubicBezTo>
                  <a:pt x="86362" y="26565"/>
                  <a:pt x="89878" y="27965"/>
                  <a:pt x="92883" y="29734"/>
                </a:cubicBezTo>
                <a:cubicBezTo>
                  <a:pt x="91459" y="29509"/>
                  <a:pt x="90022" y="29221"/>
                  <a:pt x="88591" y="28874"/>
                </a:cubicBezTo>
                <a:cubicBezTo>
                  <a:pt x="88399" y="28802"/>
                  <a:pt x="88202" y="28726"/>
                  <a:pt x="88006" y="28650"/>
                </a:cubicBezTo>
                <a:cubicBezTo>
                  <a:pt x="86554" y="27553"/>
                  <a:pt x="85081" y="26477"/>
                  <a:pt x="83589" y="25417"/>
                </a:cubicBezTo>
                <a:close/>
                <a:moveTo>
                  <a:pt x="20022" y="28573"/>
                </a:moveTo>
                <a:cubicBezTo>
                  <a:pt x="21687" y="28573"/>
                  <a:pt x="23488" y="29394"/>
                  <a:pt x="25108" y="30374"/>
                </a:cubicBezTo>
                <a:cubicBezTo>
                  <a:pt x="25688" y="31262"/>
                  <a:pt x="26332" y="32135"/>
                  <a:pt x="27017" y="32979"/>
                </a:cubicBezTo>
                <a:cubicBezTo>
                  <a:pt x="26949" y="32942"/>
                  <a:pt x="26873" y="32899"/>
                  <a:pt x="26801" y="32859"/>
                </a:cubicBezTo>
                <a:cubicBezTo>
                  <a:pt x="24384" y="31514"/>
                  <a:pt x="21199" y="30130"/>
                  <a:pt x="17918" y="29322"/>
                </a:cubicBezTo>
                <a:cubicBezTo>
                  <a:pt x="18086" y="29073"/>
                  <a:pt x="18338" y="28885"/>
                  <a:pt x="18683" y="28774"/>
                </a:cubicBezTo>
                <a:cubicBezTo>
                  <a:pt x="19115" y="28634"/>
                  <a:pt x="19562" y="28573"/>
                  <a:pt x="20022" y="28573"/>
                </a:cubicBezTo>
                <a:close/>
                <a:moveTo>
                  <a:pt x="20775" y="36552"/>
                </a:moveTo>
                <a:cubicBezTo>
                  <a:pt x="21299" y="36800"/>
                  <a:pt x="21799" y="37048"/>
                  <a:pt x="22263" y="37288"/>
                </a:cubicBezTo>
                <a:cubicBezTo>
                  <a:pt x="22183" y="37572"/>
                  <a:pt x="22119" y="37856"/>
                  <a:pt x="22063" y="38140"/>
                </a:cubicBezTo>
                <a:cubicBezTo>
                  <a:pt x="21603" y="37604"/>
                  <a:pt x="21175" y="37076"/>
                  <a:pt x="20775" y="36552"/>
                </a:cubicBezTo>
                <a:close/>
                <a:moveTo>
                  <a:pt x="29277" y="41930"/>
                </a:moveTo>
                <a:lnTo>
                  <a:pt x="29277" y="41930"/>
                </a:lnTo>
                <a:cubicBezTo>
                  <a:pt x="30378" y="42705"/>
                  <a:pt x="31414" y="43542"/>
                  <a:pt x="32386" y="44430"/>
                </a:cubicBezTo>
                <a:cubicBezTo>
                  <a:pt x="31710" y="44526"/>
                  <a:pt x="31070" y="44766"/>
                  <a:pt x="30526" y="45106"/>
                </a:cubicBezTo>
                <a:cubicBezTo>
                  <a:pt x="29946" y="44066"/>
                  <a:pt x="29505" y="43001"/>
                  <a:pt x="29277" y="41930"/>
                </a:cubicBezTo>
                <a:close/>
                <a:moveTo>
                  <a:pt x="11292" y="34587"/>
                </a:moveTo>
                <a:cubicBezTo>
                  <a:pt x="12905" y="38401"/>
                  <a:pt x="16042" y="42149"/>
                  <a:pt x="18174" y="44350"/>
                </a:cubicBezTo>
                <a:cubicBezTo>
                  <a:pt x="18270" y="44450"/>
                  <a:pt x="18374" y="44554"/>
                  <a:pt x="18474" y="44658"/>
                </a:cubicBezTo>
                <a:cubicBezTo>
                  <a:pt x="17710" y="44942"/>
                  <a:pt x="17078" y="45466"/>
                  <a:pt x="16733" y="46166"/>
                </a:cubicBezTo>
                <a:cubicBezTo>
                  <a:pt x="16077" y="45618"/>
                  <a:pt x="15337" y="45387"/>
                  <a:pt x="14621" y="45387"/>
                </a:cubicBezTo>
                <a:cubicBezTo>
                  <a:pt x="12788" y="45387"/>
                  <a:pt x="11112" y="46911"/>
                  <a:pt x="11361" y="48635"/>
                </a:cubicBezTo>
                <a:cubicBezTo>
                  <a:pt x="9872" y="45282"/>
                  <a:pt x="9040" y="41753"/>
                  <a:pt x="9195" y="38072"/>
                </a:cubicBezTo>
                <a:cubicBezTo>
                  <a:pt x="9280" y="36111"/>
                  <a:pt x="10088" y="35051"/>
                  <a:pt x="11292" y="34587"/>
                </a:cubicBezTo>
                <a:close/>
                <a:moveTo>
                  <a:pt x="71694" y="42469"/>
                </a:moveTo>
                <a:lnTo>
                  <a:pt x="71694" y="42469"/>
                </a:lnTo>
                <a:cubicBezTo>
                  <a:pt x="72497" y="42633"/>
                  <a:pt x="73310" y="42781"/>
                  <a:pt x="74122" y="42918"/>
                </a:cubicBezTo>
                <a:cubicBezTo>
                  <a:pt x="77167" y="44783"/>
                  <a:pt x="80104" y="46766"/>
                  <a:pt x="82957" y="48859"/>
                </a:cubicBezTo>
                <a:cubicBezTo>
                  <a:pt x="82728" y="48831"/>
                  <a:pt x="82497" y="48807"/>
                  <a:pt x="82272" y="48775"/>
                </a:cubicBezTo>
                <a:cubicBezTo>
                  <a:pt x="81516" y="48679"/>
                  <a:pt x="80760" y="48555"/>
                  <a:pt x="80008" y="48427"/>
                </a:cubicBezTo>
                <a:cubicBezTo>
                  <a:pt x="78911" y="47831"/>
                  <a:pt x="77823" y="47223"/>
                  <a:pt x="76739" y="46611"/>
                </a:cubicBezTo>
                <a:cubicBezTo>
                  <a:pt x="75075" y="45219"/>
                  <a:pt x="73394" y="43834"/>
                  <a:pt x="71694" y="42469"/>
                </a:cubicBezTo>
                <a:close/>
                <a:moveTo>
                  <a:pt x="98873" y="50120"/>
                </a:moveTo>
                <a:cubicBezTo>
                  <a:pt x="99269" y="51124"/>
                  <a:pt x="99529" y="52140"/>
                  <a:pt x="99617" y="53156"/>
                </a:cubicBezTo>
                <a:cubicBezTo>
                  <a:pt x="99053" y="52153"/>
                  <a:pt x="98397" y="51164"/>
                  <a:pt x="97673" y="50192"/>
                </a:cubicBezTo>
                <a:lnTo>
                  <a:pt x="97673" y="50192"/>
                </a:lnTo>
                <a:cubicBezTo>
                  <a:pt x="97780" y="50199"/>
                  <a:pt x="97889" y="50203"/>
                  <a:pt x="97996" y="50203"/>
                </a:cubicBezTo>
                <a:cubicBezTo>
                  <a:pt x="98297" y="50203"/>
                  <a:pt x="98589" y="50175"/>
                  <a:pt x="98873" y="50120"/>
                </a:cubicBezTo>
                <a:close/>
                <a:moveTo>
                  <a:pt x="40269" y="55789"/>
                </a:moveTo>
                <a:cubicBezTo>
                  <a:pt x="41144" y="56349"/>
                  <a:pt x="42025" y="56906"/>
                  <a:pt x="42906" y="57466"/>
                </a:cubicBezTo>
                <a:cubicBezTo>
                  <a:pt x="43946" y="58962"/>
                  <a:pt x="44994" y="60439"/>
                  <a:pt x="46074" y="61859"/>
                </a:cubicBezTo>
                <a:cubicBezTo>
                  <a:pt x="44001" y="59867"/>
                  <a:pt x="41981" y="57830"/>
                  <a:pt x="39957" y="55797"/>
                </a:cubicBezTo>
                <a:cubicBezTo>
                  <a:pt x="40060" y="55797"/>
                  <a:pt x="40164" y="55793"/>
                  <a:pt x="40269" y="55789"/>
                </a:cubicBezTo>
                <a:close/>
                <a:moveTo>
                  <a:pt x="57753" y="48007"/>
                </a:moveTo>
                <a:lnTo>
                  <a:pt x="57753" y="48007"/>
                </a:lnTo>
                <a:cubicBezTo>
                  <a:pt x="59162" y="48567"/>
                  <a:pt x="60602" y="49111"/>
                  <a:pt x="62054" y="49640"/>
                </a:cubicBezTo>
                <a:cubicBezTo>
                  <a:pt x="66556" y="52604"/>
                  <a:pt x="71165" y="55429"/>
                  <a:pt x="75699" y="58046"/>
                </a:cubicBezTo>
                <a:cubicBezTo>
                  <a:pt x="76783" y="58670"/>
                  <a:pt x="78611" y="59623"/>
                  <a:pt x="80784" y="60587"/>
                </a:cubicBezTo>
                <a:cubicBezTo>
                  <a:pt x="82449" y="62083"/>
                  <a:pt x="84265" y="63804"/>
                  <a:pt x="85125" y="65744"/>
                </a:cubicBezTo>
                <a:cubicBezTo>
                  <a:pt x="83757" y="65556"/>
                  <a:pt x="82416" y="65168"/>
                  <a:pt x="81100" y="64672"/>
                </a:cubicBezTo>
                <a:cubicBezTo>
                  <a:pt x="74370" y="60947"/>
                  <a:pt x="68156" y="56474"/>
                  <a:pt x="61879" y="52076"/>
                </a:cubicBezTo>
                <a:cubicBezTo>
                  <a:pt x="60594" y="50676"/>
                  <a:pt x="59206" y="49324"/>
                  <a:pt x="57753" y="48007"/>
                </a:cubicBezTo>
                <a:close/>
                <a:moveTo>
                  <a:pt x="58690" y="67497"/>
                </a:moveTo>
                <a:cubicBezTo>
                  <a:pt x="62311" y="69802"/>
                  <a:pt x="65919" y="72114"/>
                  <a:pt x="69505" y="74455"/>
                </a:cubicBezTo>
                <a:cubicBezTo>
                  <a:pt x="69521" y="74479"/>
                  <a:pt x="69533" y="74503"/>
                  <a:pt x="69548" y="74527"/>
                </a:cubicBezTo>
                <a:cubicBezTo>
                  <a:pt x="68076" y="73630"/>
                  <a:pt x="66648" y="72775"/>
                  <a:pt x="65284" y="72010"/>
                </a:cubicBezTo>
                <a:cubicBezTo>
                  <a:pt x="63587" y="71062"/>
                  <a:pt x="61827" y="70193"/>
                  <a:pt x="60038" y="69353"/>
                </a:cubicBezTo>
                <a:cubicBezTo>
                  <a:pt x="59594" y="68721"/>
                  <a:pt x="59142" y="68101"/>
                  <a:pt x="58690" y="67497"/>
                </a:cubicBezTo>
                <a:close/>
                <a:moveTo>
                  <a:pt x="30729" y="77800"/>
                </a:moveTo>
                <a:cubicBezTo>
                  <a:pt x="34134" y="80208"/>
                  <a:pt x="37656" y="82513"/>
                  <a:pt x="41240" y="84742"/>
                </a:cubicBezTo>
                <a:cubicBezTo>
                  <a:pt x="37235" y="83349"/>
                  <a:pt x="33743" y="80681"/>
                  <a:pt x="30729" y="77800"/>
                </a:cubicBezTo>
                <a:close/>
                <a:moveTo>
                  <a:pt x="50300" y="1"/>
                </a:moveTo>
                <a:cubicBezTo>
                  <a:pt x="47687" y="1"/>
                  <a:pt x="45246" y="557"/>
                  <a:pt x="43441" y="2138"/>
                </a:cubicBezTo>
                <a:cubicBezTo>
                  <a:pt x="40832" y="4418"/>
                  <a:pt x="41004" y="6967"/>
                  <a:pt x="42425" y="9319"/>
                </a:cubicBezTo>
                <a:cubicBezTo>
                  <a:pt x="39384" y="7820"/>
                  <a:pt x="36391" y="6263"/>
                  <a:pt x="33506" y="4590"/>
                </a:cubicBezTo>
                <a:cubicBezTo>
                  <a:pt x="32866" y="4218"/>
                  <a:pt x="32222" y="4058"/>
                  <a:pt x="31614" y="4058"/>
                </a:cubicBezTo>
                <a:cubicBezTo>
                  <a:pt x="28862" y="4058"/>
                  <a:pt x="26849" y="7367"/>
                  <a:pt x="29065" y="9364"/>
                </a:cubicBezTo>
                <a:cubicBezTo>
                  <a:pt x="30686" y="10824"/>
                  <a:pt x="32394" y="12172"/>
                  <a:pt x="34162" y="13445"/>
                </a:cubicBezTo>
                <a:cubicBezTo>
                  <a:pt x="32682" y="14130"/>
                  <a:pt x="32122" y="15482"/>
                  <a:pt x="32394" y="16918"/>
                </a:cubicBezTo>
                <a:cubicBezTo>
                  <a:pt x="32410" y="17002"/>
                  <a:pt x="32439" y="17082"/>
                  <a:pt x="32454" y="17166"/>
                </a:cubicBezTo>
                <a:cubicBezTo>
                  <a:pt x="31482" y="16970"/>
                  <a:pt x="30498" y="16854"/>
                  <a:pt x="29510" y="16854"/>
                </a:cubicBezTo>
                <a:cubicBezTo>
                  <a:pt x="29438" y="16854"/>
                  <a:pt x="29366" y="16854"/>
                  <a:pt x="29294" y="16858"/>
                </a:cubicBezTo>
                <a:cubicBezTo>
                  <a:pt x="25996" y="16914"/>
                  <a:pt x="23900" y="18715"/>
                  <a:pt x="23032" y="20975"/>
                </a:cubicBezTo>
                <a:cubicBezTo>
                  <a:pt x="22347" y="21391"/>
                  <a:pt x="21855" y="21995"/>
                  <a:pt x="21747" y="22736"/>
                </a:cubicBezTo>
                <a:cubicBezTo>
                  <a:pt x="21095" y="22643"/>
                  <a:pt x="20443" y="22595"/>
                  <a:pt x="19795" y="22591"/>
                </a:cubicBezTo>
                <a:cubicBezTo>
                  <a:pt x="17458" y="22591"/>
                  <a:pt x="15154" y="23244"/>
                  <a:pt x="12988" y="24833"/>
                </a:cubicBezTo>
                <a:cubicBezTo>
                  <a:pt x="11472" y="25945"/>
                  <a:pt x="10668" y="27297"/>
                  <a:pt x="10380" y="28781"/>
                </a:cubicBezTo>
                <a:cubicBezTo>
                  <a:pt x="7627" y="29210"/>
                  <a:pt x="5226" y="30518"/>
                  <a:pt x="3690" y="33182"/>
                </a:cubicBezTo>
                <a:cubicBezTo>
                  <a:pt x="0" y="39588"/>
                  <a:pt x="2541" y="47491"/>
                  <a:pt x="6759" y="54305"/>
                </a:cubicBezTo>
                <a:cubicBezTo>
                  <a:pt x="5222" y="54873"/>
                  <a:pt x="4118" y="56369"/>
                  <a:pt x="4711" y="57758"/>
                </a:cubicBezTo>
                <a:cubicBezTo>
                  <a:pt x="7111" y="63375"/>
                  <a:pt x="13573" y="67237"/>
                  <a:pt x="19562" y="70585"/>
                </a:cubicBezTo>
                <a:cubicBezTo>
                  <a:pt x="20967" y="72446"/>
                  <a:pt x="22456" y="74247"/>
                  <a:pt x="23952" y="75963"/>
                </a:cubicBezTo>
                <a:cubicBezTo>
                  <a:pt x="28561" y="81249"/>
                  <a:pt x="34843" y="87395"/>
                  <a:pt x="42877" y="88943"/>
                </a:cubicBezTo>
                <a:cubicBezTo>
                  <a:pt x="43045" y="88975"/>
                  <a:pt x="43221" y="88991"/>
                  <a:pt x="43397" y="88991"/>
                </a:cubicBezTo>
                <a:cubicBezTo>
                  <a:pt x="44354" y="88991"/>
                  <a:pt x="45322" y="88518"/>
                  <a:pt x="45538" y="87687"/>
                </a:cubicBezTo>
                <a:cubicBezTo>
                  <a:pt x="45562" y="87595"/>
                  <a:pt x="45570" y="87499"/>
                  <a:pt x="45589" y="87406"/>
                </a:cubicBezTo>
                <a:cubicBezTo>
                  <a:pt x="47862" y="88775"/>
                  <a:pt x="50143" y="90127"/>
                  <a:pt x="52428" y="91464"/>
                </a:cubicBezTo>
                <a:cubicBezTo>
                  <a:pt x="52980" y="91792"/>
                  <a:pt x="53556" y="91932"/>
                  <a:pt x="54117" y="91932"/>
                </a:cubicBezTo>
                <a:cubicBezTo>
                  <a:pt x="55657" y="91932"/>
                  <a:pt x="57065" y="90856"/>
                  <a:pt x="57513" y="89611"/>
                </a:cubicBezTo>
                <a:cubicBezTo>
                  <a:pt x="58854" y="89940"/>
                  <a:pt x="60242" y="90147"/>
                  <a:pt x="61679" y="90204"/>
                </a:cubicBezTo>
                <a:cubicBezTo>
                  <a:pt x="61718" y="90204"/>
                  <a:pt x="61759" y="90208"/>
                  <a:pt x="61799" y="90208"/>
                </a:cubicBezTo>
                <a:cubicBezTo>
                  <a:pt x="62939" y="90208"/>
                  <a:pt x="64307" y="89587"/>
                  <a:pt x="64795" y="88723"/>
                </a:cubicBezTo>
                <a:cubicBezTo>
                  <a:pt x="64959" y="88435"/>
                  <a:pt x="65099" y="88143"/>
                  <a:pt x="65232" y="87846"/>
                </a:cubicBezTo>
                <a:cubicBezTo>
                  <a:pt x="69225" y="89599"/>
                  <a:pt x="73402" y="91015"/>
                  <a:pt x="77895" y="91800"/>
                </a:cubicBezTo>
                <a:cubicBezTo>
                  <a:pt x="78135" y="91844"/>
                  <a:pt x="78375" y="91864"/>
                  <a:pt x="78615" y="91864"/>
                </a:cubicBezTo>
                <a:cubicBezTo>
                  <a:pt x="80928" y="91864"/>
                  <a:pt x="83093" y="90007"/>
                  <a:pt x="82233" y="88115"/>
                </a:cubicBezTo>
                <a:lnTo>
                  <a:pt x="82233" y="88115"/>
                </a:lnTo>
                <a:cubicBezTo>
                  <a:pt x="86297" y="89748"/>
                  <a:pt x="90527" y="90887"/>
                  <a:pt x="94912" y="91048"/>
                </a:cubicBezTo>
                <a:cubicBezTo>
                  <a:pt x="94960" y="91048"/>
                  <a:pt x="95008" y="91052"/>
                  <a:pt x="95056" y="91052"/>
                </a:cubicBezTo>
                <a:cubicBezTo>
                  <a:pt x="97985" y="91052"/>
                  <a:pt x="99697" y="87678"/>
                  <a:pt x="97425" y="86014"/>
                </a:cubicBezTo>
                <a:cubicBezTo>
                  <a:pt x="95289" y="84450"/>
                  <a:pt x="93123" y="82909"/>
                  <a:pt x="90947" y="81381"/>
                </a:cubicBezTo>
                <a:cubicBezTo>
                  <a:pt x="93392" y="81273"/>
                  <a:pt x="95080" y="78456"/>
                  <a:pt x="93684" y="76716"/>
                </a:cubicBezTo>
                <a:lnTo>
                  <a:pt x="93684" y="76716"/>
                </a:lnTo>
                <a:cubicBezTo>
                  <a:pt x="94824" y="77059"/>
                  <a:pt x="95980" y="77379"/>
                  <a:pt x="97165" y="77667"/>
                </a:cubicBezTo>
                <a:cubicBezTo>
                  <a:pt x="97444" y="77732"/>
                  <a:pt x="97732" y="77763"/>
                  <a:pt x="98020" y="77763"/>
                </a:cubicBezTo>
                <a:cubicBezTo>
                  <a:pt x="100249" y="77763"/>
                  <a:pt x="102582" y="75896"/>
                  <a:pt x="101626" y="73966"/>
                </a:cubicBezTo>
                <a:cubicBezTo>
                  <a:pt x="99845" y="70374"/>
                  <a:pt x="97464" y="67148"/>
                  <a:pt x="94720" y="64151"/>
                </a:cubicBezTo>
                <a:lnTo>
                  <a:pt x="94720" y="64151"/>
                </a:lnTo>
                <a:cubicBezTo>
                  <a:pt x="95841" y="64312"/>
                  <a:pt x="96973" y="64432"/>
                  <a:pt x="98129" y="64476"/>
                </a:cubicBezTo>
                <a:lnTo>
                  <a:pt x="98277" y="64476"/>
                </a:lnTo>
                <a:cubicBezTo>
                  <a:pt x="100277" y="64476"/>
                  <a:pt x="101694" y="62995"/>
                  <a:pt x="101794" y="61435"/>
                </a:cubicBezTo>
                <a:cubicBezTo>
                  <a:pt x="101798" y="61407"/>
                  <a:pt x="101794" y="61383"/>
                  <a:pt x="101798" y="61359"/>
                </a:cubicBezTo>
                <a:cubicBezTo>
                  <a:pt x="103911" y="60707"/>
                  <a:pt x="105659" y="59434"/>
                  <a:pt x="106548" y="57285"/>
                </a:cubicBezTo>
                <a:cubicBezTo>
                  <a:pt x="109000" y="51364"/>
                  <a:pt x="104955" y="45071"/>
                  <a:pt x="100469" y="40009"/>
                </a:cubicBezTo>
                <a:cubicBezTo>
                  <a:pt x="99994" y="39173"/>
                  <a:pt x="99422" y="38373"/>
                  <a:pt x="98761" y="37612"/>
                </a:cubicBezTo>
                <a:lnTo>
                  <a:pt x="98761" y="37612"/>
                </a:lnTo>
                <a:cubicBezTo>
                  <a:pt x="99954" y="37744"/>
                  <a:pt x="101174" y="37828"/>
                  <a:pt x="102419" y="37856"/>
                </a:cubicBezTo>
                <a:cubicBezTo>
                  <a:pt x="102450" y="37856"/>
                  <a:pt x="102478" y="37860"/>
                  <a:pt x="102510" y="37860"/>
                </a:cubicBezTo>
                <a:cubicBezTo>
                  <a:pt x="104327" y="37860"/>
                  <a:pt x="105863" y="36608"/>
                  <a:pt x="106119" y="35175"/>
                </a:cubicBezTo>
                <a:cubicBezTo>
                  <a:pt x="108752" y="33999"/>
                  <a:pt x="110792" y="31699"/>
                  <a:pt x="110400" y="29210"/>
                </a:cubicBezTo>
                <a:cubicBezTo>
                  <a:pt x="109824" y="25540"/>
                  <a:pt x="106020" y="22864"/>
                  <a:pt x="102755" y="20667"/>
                </a:cubicBezTo>
                <a:cubicBezTo>
                  <a:pt x="97269" y="16970"/>
                  <a:pt x="91327" y="13781"/>
                  <a:pt x="85081" y="11068"/>
                </a:cubicBezTo>
                <a:cubicBezTo>
                  <a:pt x="77523" y="7783"/>
                  <a:pt x="69817" y="4678"/>
                  <a:pt x="61794" y="2246"/>
                </a:cubicBezTo>
                <a:cubicBezTo>
                  <a:pt x="58666" y="1293"/>
                  <a:pt x="54280" y="1"/>
                  <a:pt x="50300" y="1"/>
                </a:cubicBezTo>
                <a:close/>
              </a:path>
            </a:pathLst>
          </a:custGeom>
          <a:solidFill>
            <a:srgbClr val="FFFFFF">
              <a:alpha val="1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8759615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WO COLUMNS">
  <p:cSld name="TWO COLUMNS">
    <p:bg>
      <p:bgPr>
        <a:blipFill>
          <a:blip r:embed="rId2">
            <a:alphaModFix/>
          </a:blip>
          <a:stretch>
            <a:fillRect/>
          </a:stretch>
        </a:blipFill>
        <a:effectLst/>
      </p:bgPr>
    </p:bg>
    <p:spTree>
      <p:nvGrpSpPr>
        <p:cNvPr id="1" name="Shape 50"/>
        <p:cNvGrpSpPr/>
        <p:nvPr/>
      </p:nvGrpSpPr>
      <p:grpSpPr>
        <a:xfrm>
          <a:off x="0" y="0"/>
          <a:ext cx="0" cy="0"/>
          <a:chOff x="0" y="0"/>
          <a:chExt cx="0" cy="0"/>
        </a:xfrm>
      </p:grpSpPr>
      <p:sp>
        <p:nvSpPr>
          <p:cNvPr id="51" name="Google Shape;51;p9"/>
          <p:cNvSpPr txBox="1">
            <a:spLocks noGrp="1"/>
          </p:cNvSpPr>
          <p:nvPr>
            <p:ph type="subTitle" idx="1"/>
          </p:nvPr>
        </p:nvSpPr>
        <p:spPr>
          <a:xfrm>
            <a:off x="1808747" y="4249233"/>
            <a:ext cx="3824800" cy="1348000"/>
          </a:xfrm>
          <a:prstGeom prst="rect">
            <a:avLst/>
          </a:prstGeom>
        </p:spPr>
        <p:txBody>
          <a:bodyPr spcFirstLastPara="1" wrap="square" lIns="0" tIns="0" rIns="0" bIns="0" anchor="t" anchorCtr="0">
            <a:noAutofit/>
          </a:bodyPr>
          <a:lstStyle>
            <a:lvl1pPr lvl="0" algn="ctr" rtl="0">
              <a:spcBef>
                <a:spcPts val="0"/>
              </a:spcBef>
              <a:spcAft>
                <a:spcPts val="0"/>
              </a:spcAft>
              <a:buNone/>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r>
              <a:rPr lang="es-ES"/>
              <a:t>Haga clic para modificar el estilo de subtítulo del patrón</a:t>
            </a:r>
            <a:endParaRPr/>
          </a:p>
        </p:txBody>
      </p:sp>
      <p:sp>
        <p:nvSpPr>
          <p:cNvPr id="52" name="Google Shape;52;p9"/>
          <p:cNvSpPr txBox="1">
            <a:spLocks noGrp="1"/>
          </p:cNvSpPr>
          <p:nvPr>
            <p:ph type="title"/>
          </p:nvPr>
        </p:nvSpPr>
        <p:spPr>
          <a:xfrm>
            <a:off x="2710747" y="3532883"/>
            <a:ext cx="2020800" cy="535600"/>
          </a:xfrm>
          <a:prstGeom prst="rect">
            <a:avLst/>
          </a:prstGeom>
          <a:noFill/>
          <a:ln>
            <a:noFill/>
          </a:ln>
        </p:spPr>
        <p:txBody>
          <a:bodyPr spcFirstLastPara="1" wrap="square" lIns="0" tIns="0" rIns="0" bIns="0" anchor="b" anchorCtr="0">
            <a:noAutofit/>
          </a:bodyPr>
          <a:lstStyle>
            <a:lvl1pPr lvl="0" algn="ctr" rtl="0">
              <a:spcBef>
                <a:spcPts val="0"/>
              </a:spcBef>
              <a:spcAft>
                <a:spcPts val="0"/>
              </a:spcAft>
              <a:buClr>
                <a:srgbClr val="FFC39F"/>
              </a:buClr>
              <a:buSzPts val="1600"/>
              <a:buNone/>
              <a:defRPr sz="2133" i="0">
                <a:solidFill>
                  <a:schemeClr val="dk2"/>
                </a:solidFill>
              </a:defRPr>
            </a:lvl1pPr>
            <a:lvl2pPr lvl="1" algn="ctr" rtl="0">
              <a:spcBef>
                <a:spcPts val="0"/>
              </a:spcBef>
              <a:spcAft>
                <a:spcPts val="0"/>
              </a:spcAft>
              <a:buClr>
                <a:srgbClr val="FFC39F"/>
              </a:buClr>
              <a:buSzPts val="1600"/>
              <a:buNone/>
              <a:defRPr sz="2133">
                <a:solidFill>
                  <a:srgbClr val="FFC39F"/>
                </a:solidFill>
              </a:defRPr>
            </a:lvl2pPr>
            <a:lvl3pPr lvl="2" algn="ctr" rtl="0">
              <a:spcBef>
                <a:spcPts val="0"/>
              </a:spcBef>
              <a:spcAft>
                <a:spcPts val="0"/>
              </a:spcAft>
              <a:buClr>
                <a:srgbClr val="FFC39F"/>
              </a:buClr>
              <a:buSzPts val="1600"/>
              <a:buNone/>
              <a:defRPr sz="2133">
                <a:solidFill>
                  <a:srgbClr val="FFC39F"/>
                </a:solidFill>
              </a:defRPr>
            </a:lvl3pPr>
            <a:lvl4pPr lvl="3" algn="ctr" rtl="0">
              <a:spcBef>
                <a:spcPts val="0"/>
              </a:spcBef>
              <a:spcAft>
                <a:spcPts val="0"/>
              </a:spcAft>
              <a:buClr>
                <a:srgbClr val="FFC39F"/>
              </a:buClr>
              <a:buSzPts val="1600"/>
              <a:buNone/>
              <a:defRPr sz="2133">
                <a:solidFill>
                  <a:srgbClr val="FFC39F"/>
                </a:solidFill>
              </a:defRPr>
            </a:lvl4pPr>
            <a:lvl5pPr lvl="4" algn="ctr" rtl="0">
              <a:spcBef>
                <a:spcPts val="0"/>
              </a:spcBef>
              <a:spcAft>
                <a:spcPts val="0"/>
              </a:spcAft>
              <a:buClr>
                <a:srgbClr val="FFC39F"/>
              </a:buClr>
              <a:buSzPts val="1600"/>
              <a:buNone/>
              <a:defRPr sz="2133">
                <a:solidFill>
                  <a:srgbClr val="FFC39F"/>
                </a:solidFill>
              </a:defRPr>
            </a:lvl5pPr>
            <a:lvl6pPr lvl="5" algn="ctr" rtl="0">
              <a:spcBef>
                <a:spcPts val="0"/>
              </a:spcBef>
              <a:spcAft>
                <a:spcPts val="0"/>
              </a:spcAft>
              <a:buClr>
                <a:srgbClr val="FFC39F"/>
              </a:buClr>
              <a:buSzPts val="1600"/>
              <a:buNone/>
              <a:defRPr sz="2133">
                <a:solidFill>
                  <a:srgbClr val="FFC39F"/>
                </a:solidFill>
              </a:defRPr>
            </a:lvl6pPr>
            <a:lvl7pPr lvl="6" algn="ctr" rtl="0">
              <a:spcBef>
                <a:spcPts val="0"/>
              </a:spcBef>
              <a:spcAft>
                <a:spcPts val="0"/>
              </a:spcAft>
              <a:buClr>
                <a:srgbClr val="FFC39F"/>
              </a:buClr>
              <a:buSzPts val="1600"/>
              <a:buNone/>
              <a:defRPr sz="2133">
                <a:solidFill>
                  <a:srgbClr val="FFC39F"/>
                </a:solidFill>
              </a:defRPr>
            </a:lvl7pPr>
            <a:lvl8pPr lvl="7" algn="ctr" rtl="0">
              <a:spcBef>
                <a:spcPts val="0"/>
              </a:spcBef>
              <a:spcAft>
                <a:spcPts val="0"/>
              </a:spcAft>
              <a:buClr>
                <a:srgbClr val="FFC39F"/>
              </a:buClr>
              <a:buSzPts val="1600"/>
              <a:buNone/>
              <a:defRPr sz="2133">
                <a:solidFill>
                  <a:srgbClr val="FFC39F"/>
                </a:solidFill>
              </a:defRPr>
            </a:lvl8pPr>
            <a:lvl9pPr lvl="8" algn="ctr" rtl="0">
              <a:spcBef>
                <a:spcPts val="0"/>
              </a:spcBef>
              <a:spcAft>
                <a:spcPts val="0"/>
              </a:spcAft>
              <a:buClr>
                <a:srgbClr val="FFC39F"/>
              </a:buClr>
              <a:buSzPts val="1600"/>
              <a:buNone/>
              <a:defRPr sz="2133">
                <a:solidFill>
                  <a:srgbClr val="FFC39F"/>
                </a:solidFill>
              </a:defRPr>
            </a:lvl9pPr>
          </a:lstStyle>
          <a:p>
            <a:r>
              <a:rPr lang="es-ES"/>
              <a:t>Haga clic para modificar el estilo de título del patrón</a:t>
            </a:r>
            <a:endParaRPr/>
          </a:p>
        </p:txBody>
      </p:sp>
      <p:sp>
        <p:nvSpPr>
          <p:cNvPr id="53" name="Google Shape;53;p9"/>
          <p:cNvSpPr txBox="1">
            <a:spLocks noGrp="1"/>
          </p:cNvSpPr>
          <p:nvPr>
            <p:ph type="subTitle" idx="2"/>
          </p:nvPr>
        </p:nvSpPr>
        <p:spPr>
          <a:xfrm>
            <a:off x="6577451" y="4249233"/>
            <a:ext cx="3824800" cy="1348000"/>
          </a:xfrm>
          <a:prstGeom prst="rect">
            <a:avLst/>
          </a:prstGeom>
        </p:spPr>
        <p:txBody>
          <a:bodyPr spcFirstLastPara="1" wrap="square" lIns="0" tIns="0" rIns="0" bIns="0" anchor="t" anchorCtr="0">
            <a:noAutofit/>
          </a:bodyPr>
          <a:lstStyle>
            <a:lvl1pPr lvl="0" algn="ctr" rtl="0">
              <a:spcBef>
                <a:spcPts val="0"/>
              </a:spcBef>
              <a:spcAft>
                <a:spcPts val="0"/>
              </a:spcAft>
              <a:buNone/>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r>
              <a:rPr lang="es-ES"/>
              <a:t>Haga clic para modificar el estilo de subtítulo del patrón</a:t>
            </a:r>
            <a:endParaRPr/>
          </a:p>
        </p:txBody>
      </p:sp>
      <p:sp>
        <p:nvSpPr>
          <p:cNvPr id="54" name="Google Shape;54;p9"/>
          <p:cNvSpPr txBox="1">
            <a:spLocks noGrp="1"/>
          </p:cNvSpPr>
          <p:nvPr>
            <p:ph type="title" idx="3"/>
          </p:nvPr>
        </p:nvSpPr>
        <p:spPr>
          <a:xfrm>
            <a:off x="7479451" y="3532883"/>
            <a:ext cx="2020800" cy="535600"/>
          </a:xfrm>
          <a:prstGeom prst="rect">
            <a:avLst/>
          </a:prstGeom>
          <a:noFill/>
          <a:ln>
            <a:noFill/>
          </a:ln>
        </p:spPr>
        <p:txBody>
          <a:bodyPr spcFirstLastPara="1" wrap="square" lIns="0" tIns="0" rIns="0" bIns="0" anchor="b" anchorCtr="0">
            <a:noAutofit/>
          </a:bodyPr>
          <a:lstStyle>
            <a:lvl1pPr lvl="0" algn="ctr" rtl="0">
              <a:spcBef>
                <a:spcPts val="0"/>
              </a:spcBef>
              <a:spcAft>
                <a:spcPts val="0"/>
              </a:spcAft>
              <a:buClr>
                <a:srgbClr val="FFC39F"/>
              </a:buClr>
              <a:buSzPts val="1600"/>
              <a:buNone/>
              <a:defRPr sz="2133" i="0">
                <a:solidFill>
                  <a:schemeClr val="accent6"/>
                </a:solidFill>
              </a:defRPr>
            </a:lvl1pPr>
            <a:lvl2pPr lvl="1" algn="ctr" rtl="0">
              <a:spcBef>
                <a:spcPts val="0"/>
              </a:spcBef>
              <a:spcAft>
                <a:spcPts val="0"/>
              </a:spcAft>
              <a:buClr>
                <a:srgbClr val="FFC39F"/>
              </a:buClr>
              <a:buSzPts val="1600"/>
              <a:buNone/>
              <a:defRPr sz="2133">
                <a:solidFill>
                  <a:srgbClr val="FFC39F"/>
                </a:solidFill>
              </a:defRPr>
            </a:lvl2pPr>
            <a:lvl3pPr lvl="2" algn="ctr" rtl="0">
              <a:spcBef>
                <a:spcPts val="0"/>
              </a:spcBef>
              <a:spcAft>
                <a:spcPts val="0"/>
              </a:spcAft>
              <a:buClr>
                <a:srgbClr val="FFC39F"/>
              </a:buClr>
              <a:buSzPts val="1600"/>
              <a:buNone/>
              <a:defRPr sz="2133">
                <a:solidFill>
                  <a:srgbClr val="FFC39F"/>
                </a:solidFill>
              </a:defRPr>
            </a:lvl3pPr>
            <a:lvl4pPr lvl="3" algn="ctr" rtl="0">
              <a:spcBef>
                <a:spcPts val="0"/>
              </a:spcBef>
              <a:spcAft>
                <a:spcPts val="0"/>
              </a:spcAft>
              <a:buClr>
                <a:srgbClr val="FFC39F"/>
              </a:buClr>
              <a:buSzPts val="1600"/>
              <a:buNone/>
              <a:defRPr sz="2133">
                <a:solidFill>
                  <a:srgbClr val="FFC39F"/>
                </a:solidFill>
              </a:defRPr>
            </a:lvl4pPr>
            <a:lvl5pPr lvl="4" algn="ctr" rtl="0">
              <a:spcBef>
                <a:spcPts val="0"/>
              </a:spcBef>
              <a:spcAft>
                <a:spcPts val="0"/>
              </a:spcAft>
              <a:buClr>
                <a:srgbClr val="FFC39F"/>
              </a:buClr>
              <a:buSzPts val="1600"/>
              <a:buNone/>
              <a:defRPr sz="2133">
                <a:solidFill>
                  <a:srgbClr val="FFC39F"/>
                </a:solidFill>
              </a:defRPr>
            </a:lvl5pPr>
            <a:lvl6pPr lvl="5" algn="ctr" rtl="0">
              <a:spcBef>
                <a:spcPts val="0"/>
              </a:spcBef>
              <a:spcAft>
                <a:spcPts val="0"/>
              </a:spcAft>
              <a:buClr>
                <a:srgbClr val="FFC39F"/>
              </a:buClr>
              <a:buSzPts val="1600"/>
              <a:buNone/>
              <a:defRPr sz="2133">
                <a:solidFill>
                  <a:srgbClr val="FFC39F"/>
                </a:solidFill>
              </a:defRPr>
            </a:lvl6pPr>
            <a:lvl7pPr lvl="6" algn="ctr" rtl="0">
              <a:spcBef>
                <a:spcPts val="0"/>
              </a:spcBef>
              <a:spcAft>
                <a:spcPts val="0"/>
              </a:spcAft>
              <a:buClr>
                <a:srgbClr val="FFC39F"/>
              </a:buClr>
              <a:buSzPts val="1600"/>
              <a:buNone/>
              <a:defRPr sz="2133">
                <a:solidFill>
                  <a:srgbClr val="FFC39F"/>
                </a:solidFill>
              </a:defRPr>
            </a:lvl7pPr>
            <a:lvl8pPr lvl="7" algn="ctr" rtl="0">
              <a:spcBef>
                <a:spcPts val="0"/>
              </a:spcBef>
              <a:spcAft>
                <a:spcPts val="0"/>
              </a:spcAft>
              <a:buClr>
                <a:srgbClr val="FFC39F"/>
              </a:buClr>
              <a:buSzPts val="1600"/>
              <a:buNone/>
              <a:defRPr sz="2133">
                <a:solidFill>
                  <a:srgbClr val="FFC39F"/>
                </a:solidFill>
              </a:defRPr>
            </a:lvl8pPr>
            <a:lvl9pPr lvl="8" algn="ctr" rtl="0">
              <a:spcBef>
                <a:spcPts val="0"/>
              </a:spcBef>
              <a:spcAft>
                <a:spcPts val="0"/>
              </a:spcAft>
              <a:buClr>
                <a:srgbClr val="FFC39F"/>
              </a:buClr>
              <a:buSzPts val="1600"/>
              <a:buNone/>
              <a:defRPr sz="2133">
                <a:solidFill>
                  <a:srgbClr val="FFC39F"/>
                </a:solidFill>
              </a:defRPr>
            </a:lvl9pPr>
          </a:lstStyle>
          <a:p>
            <a:r>
              <a:rPr lang="es-ES"/>
              <a:t>Haga clic para modificar el estilo de título del patrón</a:t>
            </a:r>
            <a:endParaRPr/>
          </a:p>
        </p:txBody>
      </p:sp>
      <p:sp>
        <p:nvSpPr>
          <p:cNvPr id="55" name="Google Shape;55;p9"/>
          <p:cNvSpPr txBox="1">
            <a:spLocks noGrp="1"/>
          </p:cNvSpPr>
          <p:nvPr>
            <p:ph type="title" idx="4"/>
          </p:nvPr>
        </p:nvSpPr>
        <p:spPr>
          <a:xfrm>
            <a:off x="2319800" y="1079900"/>
            <a:ext cx="7552400" cy="708000"/>
          </a:xfrm>
          <a:prstGeom prst="rect">
            <a:avLst/>
          </a:prstGeom>
          <a:noFill/>
          <a:ln>
            <a:noFill/>
          </a:ln>
        </p:spPr>
        <p:txBody>
          <a:bodyPr spcFirstLastPara="1" wrap="square" lIns="0" tIns="0" rIns="0" bIns="0" anchor="t" anchorCtr="0">
            <a:noAutofit/>
          </a:bodyPr>
          <a:lstStyle>
            <a:lvl1pPr lvl="0" algn="ctr" rtl="0">
              <a:spcBef>
                <a:spcPts val="0"/>
              </a:spcBef>
              <a:spcAft>
                <a:spcPts val="0"/>
              </a:spcAft>
              <a:buClr>
                <a:srgbClr val="FFC39F"/>
              </a:buClr>
              <a:buSzPts val="1800"/>
              <a:buNone/>
              <a:defRPr sz="2400" i="0">
                <a:solidFill>
                  <a:srgbClr val="FFFFFF"/>
                </a:solidFill>
              </a:defRPr>
            </a:lvl1pPr>
            <a:lvl2pPr lvl="1" algn="ctr" rtl="0">
              <a:spcBef>
                <a:spcPts val="0"/>
              </a:spcBef>
              <a:spcAft>
                <a:spcPts val="0"/>
              </a:spcAft>
              <a:buClr>
                <a:srgbClr val="FFC39F"/>
              </a:buClr>
              <a:buSzPts val="1800"/>
              <a:buNone/>
              <a:defRPr sz="2400">
                <a:solidFill>
                  <a:srgbClr val="FFC39F"/>
                </a:solidFill>
              </a:defRPr>
            </a:lvl2pPr>
            <a:lvl3pPr lvl="2" algn="ctr" rtl="0">
              <a:spcBef>
                <a:spcPts val="0"/>
              </a:spcBef>
              <a:spcAft>
                <a:spcPts val="0"/>
              </a:spcAft>
              <a:buClr>
                <a:srgbClr val="FFC39F"/>
              </a:buClr>
              <a:buSzPts val="1800"/>
              <a:buNone/>
              <a:defRPr sz="2400">
                <a:solidFill>
                  <a:srgbClr val="FFC39F"/>
                </a:solidFill>
              </a:defRPr>
            </a:lvl3pPr>
            <a:lvl4pPr lvl="3" algn="ctr" rtl="0">
              <a:spcBef>
                <a:spcPts val="0"/>
              </a:spcBef>
              <a:spcAft>
                <a:spcPts val="0"/>
              </a:spcAft>
              <a:buClr>
                <a:srgbClr val="FFC39F"/>
              </a:buClr>
              <a:buSzPts val="1800"/>
              <a:buNone/>
              <a:defRPr sz="2400">
                <a:solidFill>
                  <a:srgbClr val="FFC39F"/>
                </a:solidFill>
              </a:defRPr>
            </a:lvl4pPr>
            <a:lvl5pPr lvl="4" algn="ctr" rtl="0">
              <a:spcBef>
                <a:spcPts val="0"/>
              </a:spcBef>
              <a:spcAft>
                <a:spcPts val="0"/>
              </a:spcAft>
              <a:buClr>
                <a:srgbClr val="FFC39F"/>
              </a:buClr>
              <a:buSzPts val="1800"/>
              <a:buNone/>
              <a:defRPr sz="2400">
                <a:solidFill>
                  <a:srgbClr val="FFC39F"/>
                </a:solidFill>
              </a:defRPr>
            </a:lvl5pPr>
            <a:lvl6pPr lvl="5" algn="ctr" rtl="0">
              <a:spcBef>
                <a:spcPts val="0"/>
              </a:spcBef>
              <a:spcAft>
                <a:spcPts val="0"/>
              </a:spcAft>
              <a:buClr>
                <a:srgbClr val="FFC39F"/>
              </a:buClr>
              <a:buSzPts val="1800"/>
              <a:buNone/>
              <a:defRPr sz="2400">
                <a:solidFill>
                  <a:srgbClr val="FFC39F"/>
                </a:solidFill>
              </a:defRPr>
            </a:lvl6pPr>
            <a:lvl7pPr lvl="6" algn="ctr" rtl="0">
              <a:spcBef>
                <a:spcPts val="0"/>
              </a:spcBef>
              <a:spcAft>
                <a:spcPts val="0"/>
              </a:spcAft>
              <a:buClr>
                <a:srgbClr val="FFC39F"/>
              </a:buClr>
              <a:buSzPts val="1800"/>
              <a:buNone/>
              <a:defRPr sz="2400">
                <a:solidFill>
                  <a:srgbClr val="FFC39F"/>
                </a:solidFill>
              </a:defRPr>
            </a:lvl7pPr>
            <a:lvl8pPr lvl="7" algn="ctr" rtl="0">
              <a:spcBef>
                <a:spcPts val="0"/>
              </a:spcBef>
              <a:spcAft>
                <a:spcPts val="0"/>
              </a:spcAft>
              <a:buClr>
                <a:srgbClr val="FFC39F"/>
              </a:buClr>
              <a:buSzPts val="1800"/>
              <a:buNone/>
              <a:defRPr sz="2400">
                <a:solidFill>
                  <a:srgbClr val="FFC39F"/>
                </a:solidFill>
              </a:defRPr>
            </a:lvl8pPr>
            <a:lvl9pPr lvl="8" algn="ctr" rtl="0">
              <a:spcBef>
                <a:spcPts val="0"/>
              </a:spcBef>
              <a:spcAft>
                <a:spcPts val="0"/>
              </a:spcAft>
              <a:buClr>
                <a:srgbClr val="FFC39F"/>
              </a:buClr>
              <a:buSzPts val="1800"/>
              <a:buNone/>
              <a:defRPr sz="2400">
                <a:solidFill>
                  <a:srgbClr val="FFC39F"/>
                </a:solidFill>
              </a:defRPr>
            </a:lvl9pPr>
          </a:lstStyle>
          <a:p>
            <a:r>
              <a:rPr lang="es-ES"/>
              <a:t>Haga clic para modificar el estilo de título del patrón</a:t>
            </a:r>
            <a:endParaRPr/>
          </a:p>
        </p:txBody>
      </p:sp>
    </p:spTree>
    <p:extLst>
      <p:ext uri="{BB962C8B-B14F-4D97-AF65-F5344CB8AC3E}">
        <p14:creationId xmlns:p14="http://schemas.microsoft.com/office/powerpoint/2010/main" val="9036998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HREE COLUMNS">
  <p:cSld name="THREE COLUMNS">
    <p:bg>
      <p:bgPr>
        <a:blipFill>
          <a:blip r:embed="rId2">
            <a:alphaModFix/>
          </a:blip>
          <a:stretch>
            <a:fillRect/>
          </a:stretch>
        </a:blipFill>
        <a:effectLst/>
      </p:bgPr>
    </p:bg>
    <p:spTree>
      <p:nvGrpSpPr>
        <p:cNvPr id="1" name="Shape 56"/>
        <p:cNvGrpSpPr/>
        <p:nvPr/>
      </p:nvGrpSpPr>
      <p:grpSpPr>
        <a:xfrm>
          <a:off x="0" y="0"/>
          <a:ext cx="0" cy="0"/>
          <a:chOff x="0" y="0"/>
          <a:chExt cx="0" cy="0"/>
        </a:xfrm>
      </p:grpSpPr>
      <p:sp>
        <p:nvSpPr>
          <p:cNvPr id="57" name="Google Shape;57;p10"/>
          <p:cNvSpPr txBox="1">
            <a:spLocks noGrp="1"/>
          </p:cNvSpPr>
          <p:nvPr>
            <p:ph type="title"/>
          </p:nvPr>
        </p:nvSpPr>
        <p:spPr>
          <a:xfrm>
            <a:off x="1668835" y="3737567"/>
            <a:ext cx="2455200" cy="535600"/>
          </a:xfrm>
          <a:prstGeom prst="rect">
            <a:avLst/>
          </a:prstGeom>
          <a:noFill/>
          <a:ln>
            <a:noFill/>
          </a:ln>
        </p:spPr>
        <p:txBody>
          <a:bodyPr spcFirstLastPara="1" wrap="square" lIns="0" tIns="0" rIns="0" bIns="0" anchor="b" anchorCtr="0">
            <a:noAutofit/>
          </a:bodyPr>
          <a:lstStyle>
            <a:lvl1pPr lvl="0" algn="ctr" rtl="0">
              <a:spcBef>
                <a:spcPts val="0"/>
              </a:spcBef>
              <a:spcAft>
                <a:spcPts val="0"/>
              </a:spcAft>
              <a:buSzPts val="1400"/>
              <a:buNone/>
              <a:defRPr sz="2133" i="0">
                <a:solidFill>
                  <a:schemeClr val="accent1"/>
                </a:solidFill>
              </a:defRPr>
            </a:lvl1pPr>
            <a:lvl2pPr lvl="1" algn="ctr" rtl="0">
              <a:spcBef>
                <a:spcPts val="0"/>
              </a:spcBef>
              <a:spcAft>
                <a:spcPts val="0"/>
              </a:spcAft>
              <a:buClr>
                <a:srgbClr val="FF778A"/>
              </a:buClr>
              <a:buSzPts val="1400"/>
              <a:buNone/>
              <a:defRPr sz="1867">
                <a:solidFill>
                  <a:srgbClr val="FF778A"/>
                </a:solidFill>
              </a:defRPr>
            </a:lvl2pPr>
            <a:lvl3pPr lvl="2" algn="ctr" rtl="0">
              <a:spcBef>
                <a:spcPts val="0"/>
              </a:spcBef>
              <a:spcAft>
                <a:spcPts val="0"/>
              </a:spcAft>
              <a:buClr>
                <a:srgbClr val="FF778A"/>
              </a:buClr>
              <a:buSzPts val="1400"/>
              <a:buNone/>
              <a:defRPr sz="1867">
                <a:solidFill>
                  <a:srgbClr val="FF778A"/>
                </a:solidFill>
              </a:defRPr>
            </a:lvl3pPr>
            <a:lvl4pPr lvl="3" algn="ctr" rtl="0">
              <a:spcBef>
                <a:spcPts val="0"/>
              </a:spcBef>
              <a:spcAft>
                <a:spcPts val="0"/>
              </a:spcAft>
              <a:buClr>
                <a:srgbClr val="FF778A"/>
              </a:buClr>
              <a:buSzPts val="1400"/>
              <a:buNone/>
              <a:defRPr sz="1867">
                <a:solidFill>
                  <a:srgbClr val="FF778A"/>
                </a:solidFill>
              </a:defRPr>
            </a:lvl4pPr>
            <a:lvl5pPr lvl="4" algn="ctr" rtl="0">
              <a:spcBef>
                <a:spcPts val="0"/>
              </a:spcBef>
              <a:spcAft>
                <a:spcPts val="0"/>
              </a:spcAft>
              <a:buClr>
                <a:srgbClr val="FF778A"/>
              </a:buClr>
              <a:buSzPts val="1400"/>
              <a:buNone/>
              <a:defRPr sz="1867">
                <a:solidFill>
                  <a:srgbClr val="FF778A"/>
                </a:solidFill>
              </a:defRPr>
            </a:lvl5pPr>
            <a:lvl6pPr lvl="5" algn="ctr" rtl="0">
              <a:spcBef>
                <a:spcPts val="0"/>
              </a:spcBef>
              <a:spcAft>
                <a:spcPts val="0"/>
              </a:spcAft>
              <a:buClr>
                <a:srgbClr val="FF778A"/>
              </a:buClr>
              <a:buSzPts val="1400"/>
              <a:buNone/>
              <a:defRPr sz="1867">
                <a:solidFill>
                  <a:srgbClr val="FF778A"/>
                </a:solidFill>
              </a:defRPr>
            </a:lvl6pPr>
            <a:lvl7pPr lvl="6" algn="ctr" rtl="0">
              <a:spcBef>
                <a:spcPts val="0"/>
              </a:spcBef>
              <a:spcAft>
                <a:spcPts val="0"/>
              </a:spcAft>
              <a:buClr>
                <a:srgbClr val="FF778A"/>
              </a:buClr>
              <a:buSzPts val="1400"/>
              <a:buNone/>
              <a:defRPr sz="1867">
                <a:solidFill>
                  <a:srgbClr val="FF778A"/>
                </a:solidFill>
              </a:defRPr>
            </a:lvl7pPr>
            <a:lvl8pPr lvl="7" algn="ctr" rtl="0">
              <a:spcBef>
                <a:spcPts val="0"/>
              </a:spcBef>
              <a:spcAft>
                <a:spcPts val="0"/>
              </a:spcAft>
              <a:buClr>
                <a:srgbClr val="FF778A"/>
              </a:buClr>
              <a:buSzPts val="1400"/>
              <a:buNone/>
              <a:defRPr sz="1867">
                <a:solidFill>
                  <a:srgbClr val="FF778A"/>
                </a:solidFill>
              </a:defRPr>
            </a:lvl8pPr>
            <a:lvl9pPr lvl="8" algn="ctr" rtl="0">
              <a:spcBef>
                <a:spcPts val="0"/>
              </a:spcBef>
              <a:spcAft>
                <a:spcPts val="0"/>
              </a:spcAft>
              <a:buClr>
                <a:srgbClr val="FF778A"/>
              </a:buClr>
              <a:buSzPts val="1400"/>
              <a:buNone/>
              <a:defRPr sz="1867">
                <a:solidFill>
                  <a:srgbClr val="FF778A"/>
                </a:solidFill>
              </a:defRPr>
            </a:lvl9pPr>
          </a:lstStyle>
          <a:p>
            <a:r>
              <a:rPr lang="es-ES"/>
              <a:t>Haga clic para modificar el estilo de título del patrón</a:t>
            </a:r>
            <a:endParaRPr/>
          </a:p>
        </p:txBody>
      </p:sp>
      <p:sp>
        <p:nvSpPr>
          <p:cNvPr id="58" name="Google Shape;58;p10"/>
          <p:cNvSpPr txBox="1">
            <a:spLocks noGrp="1"/>
          </p:cNvSpPr>
          <p:nvPr>
            <p:ph type="subTitle" idx="1"/>
          </p:nvPr>
        </p:nvSpPr>
        <p:spPr>
          <a:xfrm>
            <a:off x="1609400" y="4454000"/>
            <a:ext cx="2576400" cy="1205200"/>
          </a:xfrm>
          <a:prstGeom prst="rect">
            <a:avLst/>
          </a:prstGeom>
        </p:spPr>
        <p:txBody>
          <a:bodyPr spcFirstLastPara="1" wrap="square" lIns="0" tIns="0" rIns="0" bIns="0" anchor="t" anchorCtr="0">
            <a:noAutofit/>
          </a:bodyPr>
          <a:lstStyle>
            <a:lvl1pPr lvl="0" algn="ctr" rtl="0">
              <a:spcBef>
                <a:spcPts val="0"/>
              </a:spcBef>
              <a:spcAft>
                <a:spcPts val="0"/>
              </a:spcAft>
              <a:buNone/>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r>
              <a:rPr lang="es-ES"/>
              <a:t>Haga clic para modificar el estilo de subtítulo del patrón</a:t>
            </a:r>
            <a:endParaRPr/>
          </a:p>
        </p:txBody>
      </p:sp>
      <p:sp>
        <p:nvSpPr>
          <p:cNvPr id="59" name="Google Shape;59;p10"/>
          <p:cNvSpPr txBox="1">
            <a:spLocks noGrp="1"/>
          </p:cNvSpPr>
          <p:nvPr>
            <p:ph type="title" idx="2"/>
          </p:nvPr>
        </p:nvSpPr>
        <p:spPr>
          <a:xfrm>
            <a:off x="4869025" y="3737567"/>
            <a:ext cx="2455200" cy="535600"/>
          </a:xfrm>
          <a:prstGeom prst="rect">
            <a:avLst/>
          </a:prstGeom>
          <a:noFill/>
          <a:ln>
            <a:noFill/>
          </a:ln>
        </p:spPr>
        <p:txBody>
          <a:bodyPr spcFirstLastPara="1" wrap="square" lIns="0" tIns="0" rIns="0" bIns="0" anchor="b" anchorCtr="0">
            <a:noAutofit/>
          </a:bodyPr>
          <a:lstStyle>
            <a:lvl1pPr lvl="0" algn="ctr" rtl="0">
              <a:spcBef>
                <a:spcPts val="0"/>
              </a:spcBef>
              <a:spcAft>
                <a:spcPts val="0"/>
              </a:spcAft>
              <a:buSzPts val="1400"/>
              <a:buNone/>
              <a:defRPr sz="2133" i="0">
                <a:solidFill>
                  <a:schemeClr val="accent2"/>
                </a:solidFill>
              </a:defRPr>
            </a:lvl1pPr>
            <a:lvl2pPr lvl="1" algn="ctr" rtl="0">
              <a:spcBef>
                <a:spcPts val="0"/>
              </a:spcBef>
              <a:spcAft>
                <a:spcPts val="0"/>
              </a:spcAft>
              <a:buClr>
                <a:srgbClr val="FF778A"/>
              </a:buClr>
              <a:buSzPts val="1400"/>
              <a:buNone/>
              <a:defRPr sz="1867">
                <a:solidFill>
                  <a:srgbClr val="FF778A"/>
                </a:solidFill>
              </a:defRPr>
            </a:lvl2pPr>
            <a:lvl3pPr lvl="2" algn="ctr" rtl="0">
              <a:spcBef>
                <a:spcPts val="0"/>
              </a:spcBef>
              <a:spcAft>
                <a:spcPts val="0"/>
              </a:spcAft>
              <a:buClr>
                <a:srgbClr val="FF778A"/>
              </a:buClr>
              <a:buSzPts val="1400"/>
              <a:buNone/>
              <a:defRPr sz="1867">
                <a:solidFill>
                  <a:srgbClr val="FF778A"/>
                </a:solidFill>
              </a:defRPr>
            </a:lvl3pPr>
            <a:lvl4pPr lvl="3" algn="ctr" rtl="0">
              <a:spcBef>
                <a:spcPts val="0"/>
              </a:spcBef>
              <a:spcAft>
                <a:spcPts val="0"/>
              </a:spcAft>
              <a:buClr>
                <a:srgbClr val="FF778A"/>
              </a:buClr>
              <a:buSzPts val="1400"/>
              <a:buNone/>
              <a:defRPr sz="1867">
                <a:solidFill>
                  <a:srgbClr val="FF778A"/>
                </a:solidFill>
              </a:defRPr>
            </a:lvl4pPr>
            <a:lvl5pPr lvl="4" algn="ctr" rtl="0">
              <a:spcBef>
                <a:spcPts val="0"/>
              </a:spcBef>
              <a:spcAft>
                <a:spcPts val="0"/>
              </a:spcAft>
              <a:buClr>
                <a:srgbClr val="FF778A"/>
              </a:buClr>
              <a:buSzPts val="1400"/>
              <a:buNone/>
              <a:defRPr sz="1867">
                <a:solidFill>
                  <a:srgbClr val="FF778A"/>
                </a:solidFill>
              </a:defRPr>
            </a:lvl5pPr>
            <a:lvl6pPr lvl="5" algn="ctr" rtl="0">
              <a:spcBef>
                <a:spcPts val="0"/>
              </a:spcBef>
              <a:spcAft>
                <a:spcPts val="0"/>
              </a:spcAft>
              <a:buClr>
                <a:srgbClr val="FF778A"/>
              </a:buClr>
              <a:buSzPts val="1400"/>
              <a:buNone/>
              <a:defRPr sz="1867">
                <a:solidFill>
                  <a:srgbClr val="FF778A"/>
                </a:solidFill>
              </a:defRPr>
            </a:lvl6pPr>
            <a:lvl7pPr lvl="6" algn="ctr" rtl="0">
              <a:spcBef>
                <a:spcPts val="0"/>
              </a:spcBef>
              <a:spcAft>
                <a:spcPts val="0"/>
              </a:spcAft>
              <a:buClr>
                <a:srgbClr val="FF778A"/>
              </a:buClr>
              <a:buSzPts val="1400"/>
              <a:buNone/>
              <a:defRPr sz="1867">
                <a:solidFill>
                  <a:srgbClr val="FF778A"/>
                </a:solidFill>
              </a:defRPr>
            </a:lvl7pPr>
            <a:lvl8pPr lvl="7" algn="ctr" rtl="0">
              <a:spcBef>
                <a:spcPts val="0"/>
              </a:spcBef>
              <a:spcAft>
                <a:spcPts val="0"/>
              </a:spcAft>
              <a:buClr>
                <a:srgbClr val="FF778A"/>
              </a:buClr>
              <a:buSzPts val="1400"/>
              <a:buNone/>
              <a:defRPr sz="1867">
                <a:solidFill>
                  <a:srgbClr val="FF778A"/>
                </a:solidFill>
              </a:defRPr>
            </a:lvl8pPr>
            <a:lvl9pPr lvl="8" algn="ctr" rtl="0">
              <a:spcBef>
                <a:spcPts val="0"/>
              </a:spcBef>
              <a:spcAft>
                <a:spcPts val="0"/>
              </a:spcAft>
              <a:buClr>
                <a:srgbClr val="FF778A"/>
              </a:buClr>
              <a:buSzPts val="1400"/>
              <a:buNone/>
              <a:defRPr sz="1867">
                <a:solidFill>
                  <a:srgbClr val="FF778A"/>
                </a:solidFill>
              </a:defRPr>
            </a:lvl9pPr>
          </a:lstStyle>
          <a:p>
            <a:r>
              <a:rPr lang="es-ES"/>
              <a:t>Haga clic para modificar el estilo de título del patrón</a:t>
            </a:r>
            <a:endParaRPr/>
          </a:p>
        </p:txBody>
      </p:sp>
      <p:sp>
        <p:nvSpPr>
          <p:cNvPr id="60" name="Google Shape;60;p10"/>
          <p:cNvSpPr txBox="1">
            <a:spLocks noGrp="1"/>
          </p:cNvSpPr>
          <p:nvPr>
            <p:ph type="subTitle" idx="3"/>
          </p:nvPr>
        </p:nvSpPr>
        <p:spPr>
          <a:xfrm>
            <a:off x="4808400" y="4454000"/>
            <a:ext cx="2576400" cy="1205200"/>
          </a:xfrm>
          <a:prstGeom prst="rect">
            <a:avLst/>
          </a:prstGeom>
        </p:spPr>
        <p:txBody>
          <a:bodyPr spcFirstLastPara="1" wrap="square" lIns="0" tIns="0" rIns="0" bIns="0" anchor="t" anchorCtr="0">
            <a:noAutofit/>
          </a:bodyPr>
          <a:lstStyle>
            <a:lvl1pPr lvl="0" algn="ctr" rtl="0">
              <a:spcBef>
                <a:spcPts val="0"/>
              </a:spcBef>
              <a:spcAft>
                <a:spcPts val="0"/>
              </a:spcAft>
              <a:buNone/>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r>
              <a:rPr lang="es-ES"/>
              <a:t>Haga clic para modificar el estilo de subtítulo del patrón</a:t>
            </a:r>
            <a:endParaRPr/>
          </a:p>
        </p:txBody>
      </p:sp>
      <p:sp>
        <p:nvSpPr>
          <p:cNvPr id="61" name="Google Shape;61;p10"/>
          <p:cNvSpPr txBox="1">
            <a:spLocks noGrp="1"/>
          </p:cNvSpPr>
          <p:nvPr>
            <p:ph type="title" idx="4"/>
          </p:nvPr>
        </p:nvSpPr>
        <p:spPr>
          <a:xfrm>
            <a:off x="8069868" y="3737567"/>
            <a:ext cx="2455200" cy="535600"/>
          </a:xfrm>
          <a:prstGeom prst="rect">
            <a:avLst/>
          </a:prstGeom>
          <a:noFill/>
          <a:ln>
            <a:noFill/>
          </a:ln>
        </p:spPr>
        <p:txBody>
          <a:bodyPr spcFirstLastPara="1" wrap="square" lIns="0" tIns="0" rIns="0" bIns="0" anchor="b" anchorCtr="0">
            <a:noAutofit/>
          </a:bodyPr>
          <a:lstStyle>
            <a:lvl1pPr lvl="0" algn="ctr" rtl="0">
              <a:spcBef>
                <a:spcPts val="0"/>
              </a:spcBef>
              <a:spcAft>
                <a:spcPts val="0"/>
              </a:spcAft>
              <a:buSzPts val="1400"/>
              <a:buNone/>
              <a:defRPr sz="2133" i="0">
                <a:solidFill>
                  <a:schemeClr val="accent3"/>
                </a:solidFill>
              </a:defRPr>
            </a:lvl1pPr>
            <a:lvl2pPr lvl="1" algn="ctr" rtl="0">
              <a:spcBef>
                <a:spcPts val="0"/>
              </a:spcBef>
              <a:spcAft>
                <a:spcPts val="0"/>
              </a:spcAft>
              <a:buClr>
                <a:srgbClr val="FF778A"/>
              </a:buClr>
              <a:buSzPts val="1400"/>
              <a:buNone/>
              <a:defRPr sz="1867">
                <a:solidFill>
                  <a:srgbClr val="FF778A"/>
                </a:solidFill>
              </a:defRPr>
            </a:lvl2pPr>
            <a:lvl3pPr lvl="2" algn="ctr" rtl="0">
              <a:spcBef>
                <a:spcPts val="0"/>
              </a:spcBef>
              <a:spcAft>
                <a:spcPts val="0"/>
              </a:spcAft>
              <a:buClr>
                <a:srgbClr val="FF778A"/>
              </a:buClr>
              <a:buSzPts val="1400"/>
              <a:buNone/>
              <a:defRPr sz="1867">
                <a:solidFill>
                  <a:srgbClr val="FF778A"/>
                </a:solidFill>
              </a:defRPr>
            </a:lvl3pPr>
            <a:lvl4pPr lvl="3" algn="ctr" rtl="0">
              <a:spcBef>
                <a:spcPts val="0"/>
              </a:spcBef>
              <a:spcAft>
                <a:spcPts val="0"/>
              </a:spcAft>
              <a:buClr>
                <a:srgbClr val="FF778A"/>
              </a:buClr>
              <a:buSzPts val="1400"/>
              <a:buNone/>
              <a:defRPr sz="1867">
                <a:solidFill>
                  <a:srgbClr val="FF778A"/>
                </a:solidFill>
              </a:defRPr>
            </a:lvl4pPr>
            <a:lvl5pPr lvl="4" algn="ctr" rtl="0">
              <a:spcBef>
                <a:spcPts val="0"/>
              </a:spcBef>
              <a:spcAft>
                <a:spcPts val="0"/>
              </a:spcAft>
              <a:buClr>
                <a:srgbClr val="FF778A"/>
              </a:buClr>
              <a:buSzPts val="1400"/>
              <a:buNone/>
              <a:defRPr sz="1867">
                <a:solidFill>
                  <a:srgbClr val="FF778A"/>
                </a:solidFill>
              </a:defRPr>
            </a:lvl5pPr>
            <a:lvl6pPr lvl="5" algn="ctr" rtl="0">
              <a:spcBef>
                <a:spcPts val="0"/>
              </a:spcBef>
              <a:spcAft>
                <a:spcPts val="0"/>
              </a:spcAft>
              <a:buClr>
                <a:srgbClr val="FF778A"/>
              </a:buClr>
              <a:buSzPts val="1400"/>
              <a:buNone/>
              <a:defRPr sz="1867">
                <a:solidFill>
                  <a:srgbClr val="FF778A"/>
                </a:solidFill>
              </a:defRPr>
            </a:lvl6pPr>
            <a:lvl7pPr lvl="6" algn="ctr" rtl="0">
              <a:spcBef>
                <a:spcPts val="0"/>
              </a:spcBef>
              <a:spcAft>
                <a:spcPts val="0"/>
              </a:spcAft>
              <a:buClr>
                <a:srgbClr val="FF778A"/>
              </a:buClr>
              <a:buSzPts val="1400"/>
              <a:buNone/>
              <a:defRPr sz="1867">
                <a:solidFill>
                  <a:srgbClr val="FF778A"/>
                </a:solidFill>
              </a:defRPr>
            </a:lvl7pPr>
            <a:lvl8pPr lvl="7" algn="ctr" rtl="0">
              <a:spcBef>
                <a:spcPts val="0"/>
              </a:spcBef>
              <a:spcAft>
                <a:spcPts val="0"/>
              </a:spcAft>
              <a:buClr>
                <a:srgbClr val="FF778A"/>
              </a:buClr>
              <a:buSzPts val="1400"/>
              <a:buNone/>
              <a:defRPr sz="1867">
                <a:solidFill>
                  <a:srgbClr val="FF778A"/>
                </a:solidFill>
              </a:defRPr>
            </a:lvl8pPr>
            <a:lvl9pPr lvl="8" algn="ctr" rtl="0">
              <a:spcBef>
                <a:spcPts val="0"/>
              </a:spcBef>
              <a:spcAft>
                <a:spcPts val="0"/>
              </a:spcAft>
              <a:buClr>
                <a:srgbClr val="FF778A"/>
              </a:buClr>
              <a:buSzPts val="1400"/>
              <a:buNone/>
              <a:defRPr sz="1867">
                <a:solidFill>
                  <a:srgbClr val="FF778A"/>
                </a:solidFill>
              </a:defRPr>
            </a:lvl9pPr>
          </a:lstStyle>
          <a:p>
            <a:r>
              <a:rPr lang="es-ES"/>
              <a:t>Haga clic para modificar el estilo de título del patrón</a:t>
            </a:r>
            <a:endParaRPr/>
          </a:p>
        </p:txBody>
      </p:sp>
      <p:sp>
        <p:nvSpPr>
          <p:cNvPr id="62" name="Google Shape;62;p10"/>
          <p:cNvSpPr txBox="1">
            <a:spLocks noGrp="1"/>
          </p:cNvSpPr>
          <p:nvPr>
            <p:ph type="subTitle" idx="5"/>
          </p:nvPr>
        </p:nvSpPr>
        <p:spPr>
          <a:xfrm>
            <a:off x="8009267" y="4454000"/>
            <a:ext cx="2576400" cy="1205200"/>
          </a:xfrm>
          <a:prstGeom prst="rect">
            <a:avLst/>
          </a:prstGeom>
        </p:spPr>
        <p:txBody>
          <a:bodyPr spcFirstLastPara="1" wrap="square" lIns="0" tIns="0" rIns="0" bIns="0" anchor="t" anchorCtr="0">
            <a:noAutofit/>
          </a:bodyPr>
          <a:lstStyle>
            <a:lvl1pPr lvl="0" algn="ctr" rtl="0">
              <a:spcBef>
                <a:spcPts val="0"/>
              </a:spcBef>
              <a:spcAft>
                <a:spcPts val="0"/>
              </a:spcAft>
              <a:buNone/>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r>
              <a:rPr lang="es-ES"/>
              <a:t>Haga clic para modificar el estilo de subtítulo del patrón</a:t>
            </a:r>
            <a:endParaRPr/>
          </a:p>
        </p:txBody>
      </p:sp>
      <p:sp>
        <p:nvSpPr>
          <p:cNvPr id="63" name="Google Shape;63;p10"/>
          <p:cNvSpPr txBox="1">
            <a:spLocks noGrp="1"/>
          </p:cNvSpPr>
          <p:nvPr>
            <p:ph type="title" idx="6"/>
          </p:nvPr>
        </p:nvSpPr>
        <p:spPr>
          <a:xfrm>
            <a:off x="2319800" y="1079900"/>
            <a:ext cx="7552400" cy="708000"/>
          </a:xfrm>
          <a:prstGeom prst="rect">
            <a:avLst/>
          </a:prstGeom>
          <a:noFill/>
          <a:ln>
            <a:noFill/>
          </a:ln>
        </p:spPr>
        <p:txBody>
          <a:bodyPr spcFirstLastPara="1" wrap="square" lIns="0" tIns="0" rIns="0" bIns="0" anchor="t" anchorCtr="0">
            <a:noAutofit/>
          </a:bodyPr>
          <a:lstStyle>
            <a:lvl1pPr lvl="0" algn="ctr" rtl="0">
              <a:spcBef>
                <a:spcPts val="0"/>
              </a:spcBef>
              <a:spcAft>
                <a:spcPts val="0"/>
              </a:spcAft>
              <a:buClr>
                <a:srgbClr val="FFC39F"/>
              </a:buClr>
              <a:buSzPts val="1800"/>
              <a:buNone/>
              <a:defRPr sz="2400" i="0">
                <a:solidFill>
                  <a:srgbClr val="FFFFFF"/>
                </a:solidFill>
              </a:defRPr>
            </a:lvl1pPr>
            <a:lvl2pPr lvl="1" algn="ctr" rtl="0">
              <a:spcBef>
                <a:spcPts val="0"/>
              </a:spcBef>
              <a:spcAft>
                <a:spcPts val="0"/>
              </a:spcAft>
              <a:buClr>
                <a:srgbClr val="FFC39F"/>
              </a:buClr>
              <a:buSzPts val="1800"/>
              <a:buNone/>
              <a:defRPr sz="2400">
                <a:solidFill>
                  <a:srgbClr val="FFC39F"/>
                </a:solidFill>
              </a:defRPr>
            </a:lvl2pPr>
            <a:lvl3pPr lvl="2" algn="ctr" rtl="0">
              <a:spcBef>
                <a:spcPts val="0"/>
              </a:spcBef>
              <a:spcAft>
                <a:spcPts val="0"/>
              </a:spcAft>
              <a:buClr>
                <a:srgbClr val="FFC39F"/>
              </a:buClr>
              <a:buSzPts val="1800"/>
              <a:buNone/>
              <a:defRPr sz="2400">
                <a:solidFill>
                  <a:srgbClr val="FFC39F"/>
                </a:solidFill>
              </a:defRPr>
            </a:lvl3pPr>
            <a:lvl4pPr lvl="3" algn="ctr" rtl="0">
              <a:spcBef>
                <a:spcPts val="0"/>
              </a:spcBef>
              <a:spcAft>
                <a:spcPts val="0"/>
              </a:spcAft>
              <a:buClr>
                <a:srgbClr val="FFC39F"/>
              </a:buClr>
              <a:buSzPts val="1800"/>
              <a:buNone/>
              <a:defRPr sz="2400">
                <a:solidFill>
                  <a:srgbClr val="FFC39F"/>
                </a:solidFill>
              </a:defRPr>
            </a:lvl4pPr>
            <a:lvl5pPr lvl="4" algn="ctr" rtl="0">
              <a:spcBef>
                <a:spcPts val="0"/>
              </a:spcBef>
              <a:spcAft>
                <a:spcPts val="0"/>
              </a:spcAft>
              <a:buClr>
                <a:srgbClr val="FFC39F"/>
              </a:buClr>
              <a:buSzPts val="1800"/>
              <a:buNone/>
              <a:defRPr sz="2400">
                <a:solidFill>
                  <a:srgbClr val="FFC39F"/>
                </a:solidFill>
              </a:defRPr>
            </a:lvl5pPr>
            <a:lvl6pPr lvl="5" algn="ctr" rtl="0">
              <a:spcBef>
                <a:spcPts val="0"/>
              </a:spcBef>
              <a:spcAft>
                <a:spcPts val="0"/>
              </a:spcAft>
              <a:buClr>
                <a:srgbClr val="FFC39F"/>
              </a:buClr>
              <a:buSzPts val="1800"/>
              <a:buNone/>
              <a:defRPr sz="2400">
                <a:solidFill>
                  <a:srgbClr val="FFC39F"/>
                </a:solidFill>
              </a:defRPr>
            </a:lvl6pPr>
            <a:lvl7pPr lvl="6" algn="ctr" rtl="0">
              <a:spcBef>
                <a:spcPts val="0"/>
              </a:spcBef>
              <a:spcAft>
                <a:spcPts val="0"/>
              </a:spcAft>
              <a:buClr>
                <a:srgbClr val="FFC39F"/>
              </a:buClr>
              <a:buSzPts val="1800"/>
              <a:buNone/>
              <a:defRPr sz="2400">
                <a:solidFill>
                  <a:srgbClr val="FFC39F"/>
                </a:solidFill>
              </a:defRPr>
            </a:lvl7pPr>
            <a:lvl8pPr lvl="7" algn="ctr" rtl="0">
              <a:spcBef>
                <a:spcPts val="0"/>
              </a:spcBef>
              <a:spcAft>
                <a:spcPts val="0"/>
              </a:spcAft>
              <a:buClr>
                <a:srgbClr val="FFC39F"/>
              </a:buClr>
              <a:buSzPts val="1800"/>
              <a:buNone/>
              <a:defRPr sz="2400">
                <a:solidFill>
                  <a:srgbClr val="FFC39F"/>
                </a:solidFill>
              </a:defRPr>
            </a:lvl8pPr>
            <a:lvl9pPr lvl="8" algn="ctr" rtl="0">
              <a:spcBef>
                <a:spcPts val="0"/>
              </a:spcBef>
              <a:spcAft>
                <a:spcPts val="0"/>
              </a:spcAft>
              <a:buClr>
                <a:srgbClr val="FFC39F"/>
              </a:buClr>
              <a:buSzPts val="1800"/>
              <a:buNone/>
              <a:defRPr sz="2400">
                <a:solidFill>
                  <a:srgbClr val="FFC39F"/>
                </a:solidFill>
              </a:defRPr>
            </a:lvl9pPr>
          </a:lstStyle>
          <a:p>
            <a:r>
              <a:rPr lang="es-ES"/>
              <a:t>Haga clic para modificar el estilo de título del patrón</a:t>
            </a:r>
            <a:endParaRPr/>
          </a:p>
        </p:txBody>
      </p:sp>
    </p:spTree>
    <p:extLst>
      <p:ext uri="{BB962C8B-B14F-4D97-AF65-F5344CB8AC3E}">
        <p14:creationId xmlns:p14="http://schemas.microsoft.com/office/powerpoint/2010/main" val="11728635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26.xml"/><Relationship Id="rId1"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a:blip r:embed="rId26">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2172465" y="975267"/>
            <a:ext cx="7847200" cy="1669600"/>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rgbClr val="FFFFFF"/>
              </a:buClr>
              <a:buSzPts val="700"/>
              <a:buFont typeface="Sue Ellen Francisco"/>
              <a:buNone/>
              <a:defRPr sz="3300" i="0" u="none" strike="noStrike" cap="none">
                <a:solidFill>
                  <a:srgbClr val="FFFFFF"/>
                </a:solidFill>
                <a:latin typeface="Sue Ellen Francisco"/>
                <a:ea typeface="Sue Ellen Francisco"/>
                <a:cs typeface="Sue Ellen Francisco"/>
                <a:sym typeface="Sue Ellen Francisco"/>
              </a:defRPr>
            </a:lvl1pPr>
            <a:lvl2pPr lvl="1">
              <a:spcBef>
                <a:spcPts val="0"/>
              </a:spcBef>
              <a:spcAft>
                <a:spcPts val="0"/>
              </a:spcAft>
              <a:buClr>
                <a:srgbClr val="FFFFFF"/>
              </a:buClr>
              <a:buSzPts val="700"/>
              <a:buFont typeface="Joti One"/>
              <a:buNone/>
              <a:defRPr sz="900">
                <a:solidFill>
                  <a:srgbClr val="FFFFFF"/>
                </a:solidFill>
                <a:latin typeface="Joti One"/>
                <a:ea typeface="Joti One"/>
                <a:cs typeface="Joti One"/>
                <a:sym typeface="Joti One"/>
              </a:defRPr>
            </a:lvl2pPr>
            <a:lvl3pPr lvl="2">
              <a:spcBef>
                <a:spcPts val="0"/>
              </a:spcBef>
              <a:spcAft>
                <a:spcPts val="0"/>
              </a:spcAft>
              <a:buClr>
                <a:srgbClr val="FFFFFF"/>
              </a:buClr>
              <a:buSzPts val="700"/>
              <a:buFont typeface="Joti One"/>
              <a:buNone/>
              <a:defRPr sz="900">
                <a:solidFill>
                  <a:srgbClr val="FFFFFF"/>
                </a:solidFill>
                <a:latin typeface="Joti One"/>
                <a:ea typeface="Joti One"/>
                <a:cs typeface="Joti One"/>
                <a:sym typeface="Joti One"/>
              </a:defRPr>
            </a:lvl3pPr>
            <a:lvl4pPr lvl="3">
              <a:spcBef>
                <a:spcPts val="0"/>
              </a:spcBef>
              <a:spcAft>
                <a:spcPts val="0"/>
              </a:spcAft>
              <a:buClr>
                <a:srgbClr val="FFFFFF"/>
              </a:buClr>
              <a:buSzPts val="700"/>
              <a:buFont typeface="Joti One"/>
              <a:buNone/>
              <a:defRPr sz="900">
                <a:solidFill>
                  <a:srgbClr val="FFFFFF"/>
                </a:solidFill>
                <a:latin typeface="Joti One"/>
                <a:ea typeface="Joti One"/>
                <a:cs typeface="Joti One"/>
                <a:sym typeface="Joti One"/>
              </a:defRPr>
            </a:lvl4pPr>
            <a:lvl5pPr lvl="4">
              <a:spcBef>
                <a:spcPts val="0"/>
              </a:spcBef>
              <a:spcAft>
                <a:spcPts val="0"/>
              </a:spcAft>
              <a:buClr>
                <a:srgbClr val="FFFFFF"/>
              </a:buClr>
              <a:buSzPts val="700"/>
              <a:buFont typeface="Joti One"/>
              <a:buNone/>
              <a:defRPr sz="900">
                <a:solidFill>
                  <a:srgbClr val="FFFFFF"/>
                </a:solidFill>
                <a:latin typeface="Joti One"/>
                <a:ea typeface="Joti One"/>
                <a:cs typeface="Joti One"/>
                <a:sym typeface="Joti One"/>
              </a:defRPr>
            </a:lvl5pPr>
            <a:lvl6pPr lvl="5">
              <a:spcBef>
                <a:spcPts val="0"/>
              </a:spcBef>
              <a:spcAft>
                <a:spcPts val="0"/>
              </a:spcAft>
              <a:buClr>
                <a:srgbClr val="FFFFFF"/>
              </a:buClr>
              <a:buSzPts val="700"/>
              <a:buFont typeface="Joti One"/>
              <a:buNone/>
              <a:defRPr sz="900">
                <a:solidFill>
                  <a:srgbClr val="FFFFFF"/>
                </a:solidFill>
                <a:latin typeface="Joti One"/>
                <a:ea typeface="Joti One"/>
                <a:cs typeface="Joti One"/>
                <a:sym typeface="Joti One"/>
              </a:defRPr>
            </a:lvl6pPr>
            <a:lvl7pPr lvl="6">
              <a:spcBef>
                <a:spcPts val="0"/>
              </a:spcBef>
              <a:spcAft>
                <a:spcPts val="0"/>
              </a:spcAft>
              <a:buClr>
                <a:srgbClr val="FFFFFF"/>
              </a:buClr>
              <a:buSzPts val="700"/>
              <a:buFont typeface="Joti One"/>
              <a:buNone/>
              <a:defRPr sz="900">
                <a:solidFill>
                  <a:srgbClr val="FFFFFF"/>
                </a:solidFill>
                <a:latin typeface="Joti One"/>
                <a:ea typeface="Joti One"/>
                <a:cs typeface="Joti One"/>
                <a:sym typeface="Joti One"/>
              </a:defRPr>
            </a:lvl7pPr>
            <a:lvl8pPr lvl="7">
              <a:spcBef>
                <a:spcPts val="0"/>
              </a:spcBef>
              <a:spcAft>
                <a:spcPts val="0"/>
              </a:spcAft>
              <a:buClr>
                <a:srgbClr val="FFFFFF"/>
              </a:buClr>
              <a:buSzPts val="700"/>
              <a:buFont typeface="Joti One"/>
              <a:buNone/>
              <a:defRPr sz="900">
                <a:solidFill>
                  <a:srgbClr val="FFFFFF"/>
                </a:solidFill>
                <a:latin typeface="Joti One"/>
                <a:ea typeface="Joti One"/>
                <a:cs typeface="Joti One"/>
                <a:sym typeface="Joti One"/>
              </a:defRPr>
            </a:lvl8pPr>
            <a:lvl9pPr lvl="8">
              <a:spcBef>
                <a:spcPts val="0"/>
              </a:spcBef>
              <a:spcAft>
                <a:spcPts val="0"/>
              </a:spcAft>
              <a:buClr>
                <a:srgbClr val="FFFFFF"/>
              </a:buClr>
              <a:buSzPts val="700"/>
              <a:buFont typeface="Joti One"/>
              <a:buNone/>
              <a:defRPr sz="900">
                <a:solidFill>
                  <a:srgbClr val="FFFFFF"/>
                </a:solidFill>
                <a:latin typeface="Joti One"/>
                <a:ea typeface="Joti One"/>
                <a:cs typeface="Joti One"/>
                <a:sym typeface="Joti One"/>
              </a:defRPr>
            </a:lvl9pPr>
          </a:lstStyle>
          <a:p>
            <a:endParaRPr/>
          </a:p>
        </p:txBody>
      </p:sp>
      <p:sp>
        <p:nvSpPr>
          <p:cNvPr id="7" name="Google Shape;7;p1"/>
          <p:cNvSpPr txBox="1">
            <a:spLocks noGrp="1"/>
          </p:cNvSpPr>
          <p:nvPr>
            <p:ph type="body" idx="1"/>
          </p:nvPr>
        </p:nvSpPr>
        <p:spPr>
          <a:xfrm>
            <a:off x="1854300" y="3166367"/>
            <a:ext cx="5821200" cy="1970000"/>
          </a:xfrm>
          <a:prstGeom prst="rect">
            <a:avLst/>
          </a:prstGeom>
          <a:noFill/>
          <a:ln>
            <a:noFill/>
          </a:ln>
        </p:spPr>
        <p:txBody>
          <a:bodyPr spcFirstLastPara="1" wrap="square" lIns="0" tIns="0" rIns="0" bIns="0" anchor="t" anchorCtr="0">
            <a:noAutofit/>
          </a:bodyPr>
          <a:lstStyle>
            <a:lvl1pPr marL="457200" marR="0" lvl="0" indent="-228600" algn="l" rtl="0">
              <a:spcBef>
                <a:spcPts val="0"/>
              </a:spcBef>
              <a:spcAft>
                <a:spcPts val="0"/>
              </a:spcAft>
              <a:buClr>
                <a:srgbClr val="FFFFFF"/>
              </a:buClr>
              <a:buSzPts val="1200"/>
              <a:buFont typeface="Barlow Semi Condensed Light"/>
              <a:buNone/>
              <a:defRPr sz="1200" i="0" u="none" strike="noStrike" cap="none">
                <a:solidFill>
                  <a:srgbClr val="FFFFFF"/>
                </a:solidFill>
                <a:latin typeface="Barlow Semi Condensed Light"/>
                <a:ea typeface="Barlow Semi Condensed Light"/>
                <a:cs typeface="Barlow Semi Condensed Light"/>
                <a:sym typeface="Barlow Semi Condensed Light"/>
              </a:defRPr>
            </a:lvl1pPr>
            <a:lvl2pPr marL="914400" marR="0" lvl="1" indent="-228600" algn="l" rtl="0">
              <a:spcBef>
                <a:spcPts val="0"/>
              </a:spcBef>
              <a:spcAft>
                <a:spcPts val="0"/>
              </a:spcAft>
              <a:buClr>
                <a:srgbClr val="FFFFFF"/>
              </a:buClr>
              <a:buSzPts val="1200"/>
              <a:buFont typeface="Barlow Semi Condensed Light"/>
              <a:buNone/>
              <a:defRPr sz="1200" i="0" u="none" strike="noStrike" cap="none">
                <a:solidFill>
                  <a:srgbClr val="FFFFFF"/>
                </a:solidFill>
                <a:latin typeface="Barlow Semi Condensed Light"/>
                <a:ea typeface="Barlow Semi Condensed Light"/>
                <a:cs typeface="Barlow Semi Condensed Light"/>
                <a:sym typeface="Barlow Semi Condensed Light"/>
              </a:defRPr>
            </a:lvl2pPr>
            <a:lvl3pPr marL="1371600" marR="0" lvl="2" indent="-228600" algn="l" rtl="0">
              <a:spcBef>
                <a:spcPts val="0"/>
              </a:spcBef>
              <a:spcAft>
                <a:spcPts val="0"/>
              </a:spcAft>
              <a:buClr>
                <a:srgbClr val="FFFFFF"/>
              </a:buClr>
              <a:buSzPts val="1200"/>
              <a:buFont typeface="Barlow Semi Condensed Light"/>
              <a:buNone/>
              <a:defRPr sz="1200" i="0" u="none" strike="noStrike" cap="none">
                <a:solidFill>
                  <a:srgbClr val="FFFFFF"/>
                </a:solidFill>
                <a:latin typeface="Barlow Semi Condensed Light"/>
                <a:ea typeface="Barlow Semi Condensed Light"/>
                <a:cs typeface="Barlow Semi Condensed Light"/>
                <a:sym typeface="Barlow Semi Condensed Light"/>
              </a:defRPr>
            </a:lvl3pPr>
            <a:lvl4pPr marL="1828800" marR="0" lvl="3" indent="-228600" algn="l" rtl="0">
              <a:spcBef>
                <a:spcPts val="0"/>
              </a:spcBef>
              <a:spcAft>
                <a:spcPts val="0"/>
              </a:spcAft>
              <a:buClr>
                <a:srgbClr val="FFFFFF"/>
              </a:buClr>
              <a:buSzPts val="1200"/>
              <a:buFont typeface="Barlow Semi Condensed Light"/>
              <a:buNone/>
              <a:defRPr sz="1200" i="0" u="none" strike="noStrike" cap="none">
                <a:solidFill>
                  <a:srgbClr val="FFFFFF"/>
                </a:solidFill>
                <a:latin typeface="Barlow Semi Condensed Light"/>
                <a:ea typeface="Barlow Semi Condensed Light"/>
                <a:cs typeface="Barlow Semi Condensed Light"/>
                <a:sym typeface="Barlow Semi Condensed Light"/>
              </a:defRPr>
            </a:lvl4pPr>
            <a:lvl5pPr marL="2286000" marR="0" lvl="4" indent="-228600" algn="l" rtl="0">
              <a:spcBef>
                <a:spcPts val="0"/>
              </a:spcBef>
              <a:spcAft>
                <a:spcPts val="0"/>
              </a:spcAft>
              <a:buClr>
                <a:srgbClr val="FFFFFF"/>
              </a:buClr>
              <a:buSzPts val="1200"/>
              <a:buFont typeface="Barlow Semi Condensed Light"/>
              <a:buNone/>
              <a:defRPr sz="1200" i="0" u="none" strike="noStrike" cap="none">
                <a:solidFill>
                  <a:srgbClr val="FFFFFF"/>
                </a:solidFill>
                <a:latin typeface="Barlow Semi Condensed Light"/>
                <a:ea typeface="Barlow Semi Condensed Light"/>
                <a:cs typeface="Barlow Semi Condensed Light"/>
                <a:sym typeface="Barlow Semi Condensed Light"/>
              </a:defRPr>
            </a:lvl5pPr>
            <a:lvl6pPr marL="2743200" marR="0" lvl="5" indent="-228600" algn="l" rtl="0">
              <a:spcBef>
                <a:spcPts val="0"/>
              </a:spcBef>
              <a:spcAft>
                <a:spcPts val="0"/>
              </a:spcAft>
              <a:buClr>
                <a:srgbClr val="FFFFFF"/>
              </a:buClr>
              <a:buSzPts val="1200"/>
              <a:buFont typeface="Barlow Semi Condensed Light"/>
              <a:buNone/>
              <a:defRPr sz="1200" i="0" u="none" strike="noStrike" cap="none">
                <a:solidFill>
                  <a:srgbClr val="FFFFFF"/>
                </a:solidFill>
                <a:latin typeface="Barlow Semi Condensed Light"/>
                <a:ea typeface="Barlow Semi Condensed Light"/>
                <a:cs typeface="Barlow Semi Condensed Light"/>
                <a:sym typeface="Barlow Semi Condensed Light"/>
              </a:defRPr>
            </a:lvl6pPr>
            <a:lvl7pPr marL="3200400" marR="0" lvl="6" indent="-228600" algn="l" rtl="0">
              <a:spcBef>
                <a:spcPts val="0"/>
              </a:spcBef>
              <a:spcAft>
                <a:spcPts val="0"/>
              </a:spcAft>
              <a:buClr>
                <a:srgbClr val="FFFFFF"/>
              </a:buClr>
              <a:buSzPts val="1200"/>
              <a:buFont typeface="Barlow Semi Condensed Light"/>
              <a:buNone/>
              <a:defRPr sz="1200" i="0" u="none" strike="noStrike" cap="none">
                <a:solidFill>
                  <a:srgbClr val="FFFFFF"/>
                </a:solidFill>
                <a:latin typeface="Barlow Semi Condensed Light"/>
                <a:ea typeface="Barlow Semi Condensed Light"/>
                <a:cs typeface="Barlow Semi Condensed Light"/>
                <a:sym typeface="Barlow Semi Condensed Light"/>
              </a:defRPr>
            </a:lvl7pPr>
            <a:lvl8pPr marL="3657600" marR="0" lvl="7" indent="-228600" algn="l" rtl="0">
              <a:spcBef>
                <a:spcPts val="0"/>
              </a:spcBef>
              <a:spcAft>
                <a:spcPts val="0"/>
              </a:spcAft>
              <a:buClr>
                <a:srgbClr val="FFFFFF"/>
              </a:buClr>
              <a:buSzPts val="1200"/>
              <a:buFont typeface="Barlow Semi Condensed Light"/>
              <a:buNone/>
              <a:defRPr sz="1200" i="0" u="none" strike="noStrike" cap="none">
                <a:solidFill>
                  <a:srgbClr val="FFFFFF"/>
                </a:solidFill>
                <a:latin typeface="Barlow Semi Condensed Light"/>
                <a:ea typeface="Barlow Semi Condensed Light"/>
                <a:cs typeface="Barlow Semi Condensed Light"/>
                <a:sym typeface="Barlow Semi Condensed Light"/>
              </a:defRPr>
            </a:lvl8pPr>
            <a:lvl9pPr marL="4114800" marR="0" lvl="8" indent="-228600" algn="l" rtl="0">
              <a:spcBef>
                <a:spcPts val="0"/>
              </a:spcBef>
              <a:spcAft>
                <a:spcPts val="0"/>
              </a:spcAft>
              <a:buClr>
                <a:srgbClr val="FFFFFF"/>
              </a:buClr>
              <a:buSzPts val="1200"/>
              <a:buFont typeface="Barlow Semi Condensed Light"/>
              <a:buNone/>
              <a:defRPr sz="1200" i="0" u="none" strike="noStrike" cap="none">
                <a:solidFill>
                  <a:srgbClr val="FFFFFF"/>
                </a:solidFill>
                <a:latin typeface="Barlow Semi Condensed Light"/>
                <a:ea typeface="Barlow Semi Condensed Light"/>
                <a:cs typeface="Barlow Semi Condensed Light"/>
                <a:sym typeface="Barlow Semi Condensed Light"/>
              </a:defRPr>
            </a:lvl9pPr>
          </a:lstStyle>
          <a:p>
            <a:endParaRPr/>
          </a:p>
        </p:txBody>
      </p:sp>
    </p:spTree>
    <p:extLst>
      <p:ext uri="{BB962C8B-B14F-4D97-AF65-F5344CB8AC3E}">
        <p14:creationId xmlns:p14="http://schemas.microsoft.com/office/powerpoint/2010/main" val="3657678890"/>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825" r:id="rId24"/>
  </p:sldLayoutIdLst>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0E2A47"/>
        </a:solidFill>
        <a:effectLst/>
      </p:bgPr>
    </p:bg>
    <p:spTree>
      <p:nvGrpSpPr>
        <p:cNvPr id="1" name="Shape 113"/>
        <p:cNvGrpSpPr/>
        <p:nvPr/>
      </p:nvGrpSpPr>
      <p:grpSpPr>
        <a:xfrm>
          <a:off x="0" y="0"/>
          <a:ext cx="0" cy="0"/>
          <a:chOff x="0" y="0"/>
          <a:chExt cx="0" cy="0"/>
        </a:xfrm>
      </p:grpSpPr>
      <p:sp>
        <p:nvSpPr>
          <p:cNvPr id="114" name="Google Shape;114;p24"/>
          <p:cNvSpPr txBox="1">
            <a:spLocks noGrp="1"/>
          </p:cNvSpPr>
          <p:nvPr>
            <p:ph type="title"/>
          </p:nvPr>
        </p:nvSpPr>
        <p:spPr>
          <a:xfrm>
            <a:off x="1424133" y="1244600"/>
            <a:ext cx="9396400" cy="6432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1pPr>
            <a:lvl2pPr lvl="1"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2pPr>
            <a:lvl3pPr lvl="2"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3pPr>
            <a:lvl4pPr lvl="3"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4pPr>
            <a:lvl5pPr lvl="4"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5pPr>
            <a:lvl6pPr lvl="5"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6pPr>
            <a:lvl7pPr lvl="6"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7pPr>
            <a:lvl8pPr lvl="7"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8pPr>
            <a:lvl9pPr lvl="8"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9pPr>
          </a:lstStyle>
          <a:p>
            <a:endParaRPr/>
          </a:p>
        </p:txBody>
      </p:sp>
      <p:sp>
        <p:nvSpPr>
          <p:cNvPr id="115" name="Google Shape;115;p24"/>
          <p:cNvSpPr txBox="1">
            <a:spLocks noGrp="1"/>
          </p:cNvSpPr>
          <p:nvPr>
            <p:ph type="body" idx="1"/>
          </p:nvPr>
        </p:nvSpPr>
        <p:spPr>
          <a:xfrm>
            <a:off x="1424133" y="2260600"/>
            <a:ext cx="9396400" cy="3336000"/>
          </a:xfrm>
          <a:prstGeom prst="rect">
            <a:avLst/>
          </a:prstGeom>
          <a:noFill/>
          <a:ln>
            <a:noFill/>
          </a:ln>
        </p:spPr>
        <p:txBody>
          <a:bodyPr spcFirstLastPara="1" wrap="square" lIns="91425" tIns="91425" rIns="91425" bIns="91425" anchor="t" anchorCtr="0">
            <a:noAutofit/>
          </a:bodyPr>
          <a:lstStyle>
            <a:lvl1pPr marL="457200" lvl="0"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1pPr>
            <a:lvl2pPr marL="914400" lvl="1"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2pPr>
            <a:lvl3pPr marL="1371600" lvl="2"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3pPr>
            <a:lvl4pPr marL="1828800" lvl="3"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4pPr>
            <a:lvl5pPr marL="2286000" lvl="4"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5pPr>
            <a:lvl6pPr marL="2743200" lvl="5"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6pPr>
            <a:lvl7pPr marL="3200400" lvl="6"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7pPr>
            <a:lvl8pPr marL="3657600" lvl="7"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8pPr>
            <a:lvl9pPr marL="4114800" lvl="8"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9pPr>
          </a:lstStyle>
          <a:p>
            <a:endParaRPr/>
          </a:p>
        </p:txBody>
      </p:sp>
    </p:spTree>
    <p:extLst>
      <p:ext uri="{BB962C8B-B14F-4D97-AF65-F5344CB8AC3E}">
        <p14:creationId xmlns:p14="http://schemas.microsoft.com/office/powerpoint/2010/main" val="252765702"/>
      </p:ext>
    </p:extLst>
  </p:cSld>
  <p:clrMap bg1="lt1" tx1="dk1" bg2="dk2" tx2="lt2" accent1="accent1" accent2="accent2" accent3="accent3" accent4="accent4" accent5="accent5" accent6="accent6" hlink="hlink" folHlink="folHlink"/>
  <p:sldLayoutIdLst>
    <p:sldLayoutId id="2147483685" r:id="rId1"/>
    <p:sldLayoutId id="2147483824" r:id="rId2"/>
  </p:sldLayoutIdLst>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2.xml"/><Relationship Id="rId1" Type="http://schemas.openxmlformats.org/officeDocument/2006/relationships/slideLayout" Target="../slideLayouts/slideLayout24.xml"/><Relationship Id="rId6" Type="http://schemas.openxmlformats.org/officeDocument/2006/relationships/image" Target="../media/image24.png"/><Relationship Id="rId5" Type="http://schemas.openxmlformats.org/officeDocument/2006/relationships/image" Target="../media/image15.png"/><Relationship Id="rId4" Type="http://schemas.openxmlformats.org/officeDocument/2006/relationships/slide" Target="slide11.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2.xml"/><Relationship Id="rId1" Type="http://schemas.openxmlformats.org/officeDocument/2006/relationships/slideLayout" Target="../slideLayouts/slideLayout24.xml"/><Relationship Id="rId6" Type="http://schemas.openxmlformats.org/officeDocument/2006/relationships/image" Target="../media/image25.png"/><Relationship Id="rId5" Type="http://schemas.openxmlformats.org/officeDocument/2006/relationships/image" Target="../media/image15.png"/><Relationship Id="rId4" Type="http://schemas.openxmlformats.org/officeDocument/2006/relationships/slide" Target="slide12.xml"/></Relationships>
</file>

<file path=ppt/slides/_rels/slide1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5.png"/><Relationship Id="rId7" Type="http://schemas.openxmlformats.org/officeDocument/2006/relationships/hyperlink" Target="https://worksheetplace.com/mf_pdf/Living-Things-Quiz.pdf" TargetMode="External"/><Relationship Id="rId2" Type="http://schemas.openxmlformats.org/officeDocument/2006/relationships/slide" Target="slide2.xml"/><Relationship Id="rId1" Type="http://schemas.openxmlformats.org/officeDocument/2006/relationships/slideLayout" Target="../slideLayouts/slideLayout24.xml"/><Relationship Id="rId6" Type="http://schemas.openxmlformats.org/officeDocument/2006/relationships/image" Target="../media/image26.png"/><Relationship Id="rId5" Type="http://schemas.openxmlformats.org/officeDocument/2006/relationships/image" Target="../media/image15.png"/><Relationship Id="rId10" Type="http://schemas.openxmlformats.org/officeDocument/2006/relationships/image" Target="../media/image28.png"/><Relationship Id="rId4" Type="http://schemas.openxmlformats.org/officeDocument/2006/relationships/slide" Target="slide14.xml"/><Relationship Id="rId9" Type="http://schemas.openxmlformats.org/officeDocument/2006/relationships/hyperlink" Target="https://es.liveworksheets.com/ru26453af"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2.xml"/><Relationship Id="rId1" Type="http://schemas.openxmlformats.org/officeDocument/2006/relationships/slideLayout" Target="../slideLayouts/slideLayout24.xml"/><Relationship Id="rId5" Type="http://schemas.openxmlformats.org/officeDocument/2006/relationships/image" Target="../media/image15.png"/><Relationship Id="rId4" Type="http://schemas.openxmlformats.org/officeDocument/2006/relationships/slide" Target="slide14.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30.png"/><Relationship Id="rId2" Type="http://schemas.openxmlformats.org/officeDocument/2006/relationships/slide" Target="slide2.xml"/><Relationship Id="rId1" Type="http://schemas.openxmlformats.org/officeDocument/2006/relationships/slideLayout" Target="../slideLayouts/slideLayout24.xml"/><Relationship Id="rId6" Type="http://schemas.openxmlformats.org/officeDocument/2006/relationships/image" Target="../media/image29.png"/><Relationship Id="rId5" Type="http://schemas.openxmlformats.org/officeDocument/2006/relationships/image" Target="../media/image15.png"/><Relationship Id="rId4" Type="http://schemas.openxmlformats.org/officeDocument/2006/relationships/slide" Target="slide15.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2.xml"/><Relationship Id="rId1" Type="http://schemas.openxmlformats.org/officeDocument/2006/relationships/slideLayout" Target="../slideLayouts/slideLayout24.xml"/><Relationship Id="rId5" Type="http://schemas.openxmlformats.org/officeDocument/2006/relationships/image" Target="../media/image15.png"/><Relationship Id="rId4" Type="http://schemas.openxmlformats.org/officeDocument/2006/relationships/slide" Target="slide16.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2.xml"/><Relationship Id="rId1" Type="http://schemas.openxmlformats.org/officeDocument/2006/relationships/slideLayout" Target="../slideLayouts/slideLayout24.xml"/><Relationship Id="rId5" Type="http://schemas.openxmlformats.org/officeDocument/2006/relationships/image" Target="../media/image15.png"/><Relationship Id="rId4" Type="http://schemas.openxmlformats.org/officeDocument/2006/relationships/slide" Target="slide17.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2.xml"/><Relationship Id="rId1" Type="http://schemas.openxmlformats.org/officeDocument/2006/relationships/slideLayout" Target="../slideLayouts/slideLayout24.xml"/><Relationship Id="rId6" Type="http://schemas.openxmlformats.org/officeDocument/2006/relationships/image" Target="../media/image31.png"/><Relationship Id="rId5" Type="http://schemas.openxmlformats.org/officeDocument/2006/relationships/image" Target="../media/image15.png"/><Relationship Id="rId4" Type="http://schemas.openxmlformats.org/officeDocument/2006/relationships/slide" Target="slide18.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2.xml"/><Relationship Id="rId1" Type="http://schemas.openxmlformats.org/officeDocument/2006/relationships/slideLayout" Target="../slideLayouts/slideLayout24.xml"/><Relationship Id="rId5" Type="http://schemas.openxmlformats.org/officeDocument/2006/relationships/image" Target="../media/image15.png"/><Relationship Id="rId4" Type="http://schemas.openxmlformats.org/officeDocument/2006/relationships/slide" Target="slide19.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2.xml"/><Relationship Id="rId1" Type="http://schemas.openxmlformats.org/officeDocument/2006/relationships/slideLayout" Target="../slideLayouts/slideLayout24.xml"/><Relationship Id="rId6" Type="http://schemas.openxmlformats.org/officeDocument/2006/relationships/image" Target="../media/image32.png"/><Relationship Id="rId5" Type="http://schemas.openxmlformats.org/officeDocument/2006/relationships/image" Target="../media/image15.png"/><Relationship Id="rId4" Type="http://schemas.openxmlformats.org/officeDocument/2006/relationships/slide" Target="slide20.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24.xml"/><Relationship Id="rId6" Type="http://schemas.openxmlformats.org/officeDocument/2006/relationships/slide" Target="slide51.xml"/><Relationship Id="rId5" Type="http://schemas.openxmlformats.org/officeDocument/2006/relationships/image" Target="../media/image6.png"/><Relationship Id="rId4" Type="http://schemas.openxmlformats.org/officeDocument/2006/relationships/slide" Target="slide3.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34.png"/><Relationship Id="rId2" Type="http://schemas.openxmlformats.org/officeDocument/2006/relationships/slide" Target="slide2.xml"/><Relationship Id="rId1" Type="http://schemas.openxmlformats.org/officeDocument/2006/relationships/slideLayout" Target="../slideLayouts/slideLayout24.xml"/><Relationship Id="rId6" Type="http://schemas.openxmlformats.org/officeDocument/2006/relationships/image" Target="../media/image33.png"/><Relationship Id="rId5" Type="http://schemas.openxmlformats.org/officeDocument/2006/relationships/image" Target="../media/image15.png"/><Relationship Id="rId4" Type="http://schemas.openxmlformats.org/officeDocument/2006/relationships/slide" Target="slide21.xm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2.xml"/><Relationship Id="rId1" Type="http://schemas.openxmlformats.org/officeDocument/2006/relationships/slideLayout" Target="../slideLayouts/slideLayout24.xml"/><Relationship Id="rId5" Type="http://schemas.openxmlformats.org/officeDocument/2006/relationships/image" Target="../media/image15.png"/><Relationship Id="rId4" Type="http://schemas.openxmlformats.org/officeDocument/2006/relationships/slide" Target="slide22.xml"/></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2.xml"/><Relationship Id="rId1" Type="http://schemas.openxmlformats.org/officeDocument/2006/relationships/slideLayout" Target="../slideLayouts/slideLayout24.xml"/><Relationship Id="rId5" Type="http://schemas.openxmlformats.org/officeDocument/2006/relationships/image" Target="../media/image15.png"/><Relationship Id="rId4" Type="http://schemas.openxmlformats.org/officeDocument/2006/relationships/slide" Target="slide23.xml"/></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2.xml"/><Relationship Id="rId1" Type="http://schemas.openxmlformats.org/officeDocument/2006/relationships/slideLayout" Target="../slideLayouts/slideLayout24.xml"/><Relationship Id="rId6" Type="http://schemas.openxmlformats.org/officeDocument/2006/relationships/image" Target="../media/image35.png"/><Relationship Id="rId5" Type="http://schemas.openxmlformats.org/officeDocument/2006/relationships/image" Target="../media/image15.png"/><Relationship Id="rId4" Type="http://schemas.openxmlformats.org/officeDocument/2006/relationships/slide" Target="slide24.xml"/></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2.xml"/><Relationship Id="rId1" Type="http://schemas.openxmlformats.org/officeDocument/2006/relationships/slideLayout" Target="../slideLayouts/slideLayout24.xml"/><Relationship Id="rId5" Type="http://schemas.openxmlformats.org/officeDocument/2006/relationships/image" Target="../media/image15.png"/><Relationship Id="rId4" Type="http://schemas.openxmlformats.org/officeDocument/2006/relationships/slide" Target="slide25.xml"/></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2.xml"/><Relationship Id="rId1" Type="http://schemas.openxmlformats.org/officeDocument/2006/relationships/slideLayout" Target="../slideLayouts/slideLayout24.xml"/><Relationship Id="rId6" Type="http://schemas.openxmlformats.org/officeDocument/2006/relationships/image" Target="../media/image36.png"/><Relationship Id="rId5" Type="http://schemas.openxmlformats.org/officeDocument/2006/relationships/image" Target="../media/image15.png"/><Relationship Id="rId4" Type="http://schemas.openxmlformats.org/officeDocument/2006/relationships/slide" Target="slide26.xml"/></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2.xml"/><Relationship Id="rId1" Type="http://schemas.openxmlformats.org/officeDocument/2006/relationships/slideLayout" Target="../slideLayouts/slideLayout24.xml"/><Relationship Id="rId5" Type="http://schemas.openxmlformats.org/officeDocument/2006/relationships/image" Target="../media/image15.png"/><Relationship Id="rId4" Type="http://schemas.openxmlformats.org/officeDocument/2006/relationships/slide" Target="slide27.xml"/></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2.xml"/><Relationship Id="rId1" Type="http://schemas.openxmlformats.org/officeDocument/2006/relationships/slideLayout" Target="../slideLayouts/slideLayout24.xml"/><Relationship Id="rId6" Type="http://schemas.openxmlformats.org/officeDocument/2006/relationships/image" Target="../media/image37.png"/><Relationship Id="rId5" Type="http://schemas.openxmlformats.org/officeDocument/2006/relationships/image" Target="../media/image15.png"/><Relationship Id="rId4" Type="http://schemas.openxmlformats.org/officeDocument/2006/relationships/slide" Target="slide28.xml"/></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2.xml"/><Relationship Id="rId1" Type="http://schemas.openxmlformats.org/officeDocument/2006/relationships/slideLayout" Target="../slideLayouts/slideLayout24.xml"/><Relationship Id="rId5" Type="http://schemas.openxmlformats.org/officeDocument/2006/relationships/image" Target="../media/image15.png"/><Relationship Id="rId4" Type="http://schemas.openxmlformats.org/officeDocument/2006/relationships/slide" Target="slide29.xml"/></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2.xml"/><Relationship Id="rId1" Type="http://schemas.openxmlformats.org/officeDocument/2006/relationships/slideLayout" Target="../slideLayouts/slideLayout24.xml"/><Relationship Id="rId6" Type="http://schemas.openxmlformats.org/officeDocument/2006/relationships/image" Target="../media/image38.png"/><Relationship Id="rId5" Type="http://schemas.openxmlformats.org/officeDocument/2006/relationships/image" Target="../media/image15.png"/><Relationship Id="rId4" Type="http://schemas.openxmlformats.org/officeDocument/2006/relationships/slide" Target="slide30.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5.png"/><Relationship Id="rId3" Type="http://schemas.openxmlformats.org/officeDocument/2006/relationships/image" Target="../media/image5.png"/><Relationship Id="rId7" Type="http://schemas.openxmlformats.org/officeDocument/2006/relationships/image" Target="../media/image10.png"/><Relationship Id="rId12" Type="http://schemas.openxmlformats.org/officeDocument/2006/relationships/slide" Target="slide4.xml"/><Relationship Id="rId2" Type="http://schemas.openxmlformats.org/officeDocument/2006/relationships/slide" Target="slide2.xml"/><Relationship Id="rId1" Type="http://schemas.openxmlformats.org/officeDocument/2006/relationships/slideLayout" Target="../slideLayouts/slideLayout24.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6.png"/><Relationship Id="rId10" Type="http://schemas.openxmlformats.org/officeDocument/2006/relationships/image" Target="../media/image13.png"/><Relationship Id="rId4" Type="http://schemas.openxmlformats.org/officeDocument/2006/relationships/image" Target="../media/image8.png"/><Relationship Id="rId9"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2.xml"/><Relationship Id="rId1" Type="http://schemas.openxmlformats.org/officeDocument/2006/relationships/slideLayout" Target="../slideLayouts/slideLayout24.xml"/><Relationship Id="rId4" Type="http://schemas.openxmlformats.org/officeDocument/2006/relationships/image" Target="../media/image15.png"/></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2.xml"/><Relationship Id="rId1" Type="http://schemas.openxmlformats.org/officeDocument/2006/relationships/slideLayout" Target="../slideLayouts/slideLayout24.xml"/><Relationship Id="rId6" Type="http://schemas.openxmlformats.org/officeDocument/2006/relationships/image" Target="../media/image39.png"/><Relationship Id="rId5" Type="http://schemas.openxmlformats.org/officeDocument/2006/relationships/image" Target="../media/image15.png"/><Relationship Id="rId4" Type="http://schemas.openxmlformats.org/officeDocument/2006/relationships/slide" Target="slide32.xml"/></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2.xml"/><Relationship Id="rId1" Type="http://schemas.openxmlformats.org/officeDocument/2006/relationships/slideLayout" Target="../slideLayouts/slideLayout24.xml"/><Relationship Id="rId5" Type="http://schemas.openxmlformats.org/officeDocument/2006/relationships/image" Target="../media/image15.png"/><Relationship Id="rId4" Type="http://schemas.openxmlformats.org/officeDocument/2006/relationships/slide" Target="slide33.xml"/></Relationships>
</file>

<file path=ppt/slides/_rels/slide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2.xml"/><Relationship Id="rId1" Type="http://schemas.openxmlformats.org/officeDocument/2006/relationships/slideLayout" Target="../slideLayouts/slideLayout24.xml"/><Relationship Id="rId6" Type="http://schemas.openxmlformats.org/officeDocument/2006/relationships/image" Target="../media/image40.png"/><Relationship Id="rId5" Type="http://schemas.openxmlformats.org/officeDocument/2006/relationships/image" Target="../media/image15.png"/><Relationship Id="rId4" Type="http://schemas.openxmlformats.org/officeDocument/2006/relationships/slide" Target="slide34.xml"/></Relationships>
</file>

<file path=ppt/slides/_rels/slide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2.xml"/><Relationship Id="rId1" Type="http://schemas.openxmlformats.org/officeDocument/2006/relationships/slideLayout" Target="../slideLayouts/slideLayout24.xml"/><Relationship Id="rId5" Type="http://schemas.openxmlformats.org/officeDocument/2006/relationships/image" Target="../media/image15.png"/><Relationship Id="rId4" Type="http://schemas.openxmlformats.org/officeDocument/2006/relationships/slide" Target="slide35.xml"/></Relationships>
</file>

<file path=ppt/slides/_rels/slide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2.xml"/><Relationship Id="rId1" Type="http://schemas.openxmlformats.org/officeDocument/2006/relationships/slideLayout" Target="../slideLayouts/slideLayout24.xml"/><Relationship Id="rId6" Type="http://schemas.openxmlformats.org/officeDocument/2006/relationships/image" Target="../media/image41.png"/><Relationship Id="rId5" Type="http://schemas.openxmlformats.org/officeDocument/2006/relationships/image" Target="../media/image15.png"/><Relationship Id="rId4" Type="http://schemas.openxmlformats.org/officeDocument/2006/relationships/slide" Target="slide36.xml"/></Relationships>
</file>

<file path=ppt/slides/_rels/slide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2.xml"/><Relationship Id="rId1" Type="http://schemas.openxmlformats.org/officeDocument/2006/relationships/slideLayout" Target="../slideLayouts/slideLayout24.xml"/><Relationship Id="rId5" Type="http://schemas.openxmlformats.org/officeDocument/2006/relationships/image" Target="../media/image15.png"/><Relationship Id="rId4" Type="http://schemas.openxmlformats.org/officeDocument/2006/relationships/slide" Target="slide37.xml"/></Relationships>
</file>

<file path=ppt/slides/_rels/slide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2.xml"/><Relationship Id="rId1" Type="http://schemas.openxmlformats.org/officeDocument/2006/relationships/slideLayout" Target="../slideLayouts/slideLayout24.xml"/><Relationship Id="rId6" Type="http://schemas.openxmlformats.org/officeDocument/2006/relationships/image" Target="../media/image42.png"/><Relationship Id="rId5" Type="http://schemas.openxmlformats.org/officeDocument/2006/relationships/image" Target="../media/image15.png"/><Relationship Id="rId4" Type="http://schemas.openxmlformats.org/officeDocument/2006/relationships/slide" Target="slide38.xml"/></Relationships>
</file>

<file path=ppt/slides/_rels/slide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2.xml"/><Relationship Id="rId1" Type="http://schemas.openxmlformats.org/officeDocument/2006/relationships/slideLayout" Target="../slideLayouts/slideLayout24.xml"/><Relationship Id="rId5" Type="http://schemas.openxmlformats.org/officeDocument/2006/relationships/image" Target="../media/image15.png"/><Relationship Id="rId4" Type="http://schemas.openxmlformats.org/officeDocument/2006/relationships/slide" Target="slide39.xml"/></Relationships>
</file>

<file path=ppt/slides/_rels/slide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2.xml"/><Relationship Id="rId1" Type="http://schemas.openxmlformats.org/officeDocument/2006/relationships/slideLayout" Target="../slideLayouts/slideLayout24.xml"/><Relationship Id="rId6" Type="http://schemas.openxmlformats.org/officeDocument/2006/relationships/image" Target="../media/image43.png"/><Relationship Id="rId5" Type="http://schemas.openxmlformats.org/officeDocument/2006/relationships/image" Target="../media/image15.png"/><Relationship Id="rId4" Type="http://schemas.openxmlformats.org/officeDocument/2006/relationships/slide" Target="slide40.xml"/></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5.png"/><Relationship Id="rId3" Type="http://schemas.openxmlformats.org/officeDocument/2006/relationships/image" Target="../media/image5.png"/><Relationship Id="rId7" Type="http://schemas.openxmlformats.org/officeDocument/2006/relationships/image" Target="../media/image10.png"/><Relationship Id="rId12" Type="http://schemas.openxmlformats.org/officeDocument/2006/relationships/slide" Target="slide5.xml"/><Relationship Id="rId2" Type="http://schemas.openxmlformats.org/officeDocument/2006/relationships/slide" Target="slide2.xml"/><Relationship Id="rId1" Type="http://schemas.openxmlformats.org/officeDocument/2006/relationships/slideLayout" Target="../slideLayouts/slideLayout24.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6.png"/><Relationship Id="rId10" Type="http://schemas.openxmlformats.org/officeDocument/2006/relationships/image" Target="../media/image13.png"/><Relationship Id="rId4" Type="http://schemas.openxmlformats.org/officeDocument/2006/relationships/image" Target="../media/image8.png"/><Relationship Id="rId9" Type="http://schemas.openxmlformats.org/officeDocument/2006/relationships/image" Target="../media/image12.png"/></Relationships>
</file>

<file path=ppt/slides/_rels/slide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2.xml"/><Relationship Id="rId1" Type="http://schemas.openxmlformats.org/officeDocument/2006/relationships/slideLayout" Target="../slideLayouts/slideLayout24.xml"/><Relationship Id="rId5" Type="http://schemas.openxmlformats.org/officeDocument/2006/relationships/image" Target="../media/image15.png"/><Relationship Id="rId4" Type="http://schemas.openxmlformats.org/officeDocument/2006/relationships/slide" Target="slide41.xml"/></Relationships>
</file>

<file path=ppt/slides/_rels/slide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2.xml"/><Relationship Id="rId1" Type="http://schemas.openxmlformats.org/officeDocument/2006/relationships/slideLayout" Target="../slideLayouts/slideLayout24.xml"/><Relationship Id="rId6" Type="http://schemas.openxmlformats.org/officeDocument/2006/relationships/image" Target="../media/image44.png"/><Relationship Id="rId5" Type="http://schemas.openxmlformats.org/officeDocument/2006/relationships/image" Target="../media/image15.png"/><Relationship Id="rId4" Type="http://schemas.openxmlformats.org/officeDocument/2006/relationships/slide" Target="slide42.xml"/></Relationships>
</file>

<file path=ppt/slides/_rels/slide4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45.png"/><Relationship Id="rId2" Type="http://schemas.openxmlformats.org/officeDocument/2006/relationships/slide" Target="slide2.xml"/><Relationship Id="rId1" Type="http://schemas.openxmlformats.org/officeDocument/2006/relationships/slideLayout" Target="../slideLayouts/slideLayout24.xml"/><Relationship Id="rId6" Type="http://schemas.openxmlformats.org/officeDocument/2006/relationships/hyperlink" Target="https://www.youtube.com/watch?v=Hbpe3FhsQp8&amp;t=3s" TargetMode="External"/><Relationship Id="rId5" Type="http://schemas.openxmlformats.org/officeDocument/2006/relationships/image" Target="../media/image15.png"/><Relationship Id="rId4" Type="http://schemas.openxmlformats.org/officeDocument/2006/relationships/slide" Target="slide43.xml"/></Relationships>
</file>

<file path=ppt/slides/_rels/slide4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5.png"/><Relationship Id="rId7" Type="http://schemas.openxmlformats.org/officeDocument/2006/relationships/hyperlink" Target="https://www.tes.com/teaching-resource/cells-worksheet-biology-gcse-2016-11323651" TargetMode="External"/><Relationship Id="rId2" Type="http://schemas.openxmlformats.org/officeDocument/2006/relationships/slide" Target="slide2.xml"/><Relationship Id="rId1" Type="http://schemas.openxmlformats.org/officeDocument/2006/relationships/slideLayout" Target="../slideLayouts/slideLayout24.xml"/><Relationship Id="rId6" Type="http://schemas.openxmlformats.org/officeDocument/2006/relationships/image" Target="../media/image46.png"/><Relationship Id="rId5" Type="http://schemas.openxmlformats.org/officeDocument/2006/relationships/image" Target="../media/image15.png"/><Relationship Id="rId4" Type="http://schemas.openxmlformats.org/officeDocument/2006/relationships/slide" Target="slide44.xml"/></Relationships>
</file>

<file path=ppt/slides/_rels/slide4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47.jpeg"/><Relationship Id="rId2" Type="http://schemas.openxmlformats.org/officeDocument/2006/relationships/slide" Target="slide2.xml"/><Relationship Id="rId1" Type="http://schemas.openxmlformats.org/officeDocument/2006/relationships/slideLayout" Target="../slideLayouts/slideLayout24.xml"/><Relationship Id="rId6" Type="http://schemas.openxmlformats.org/officeDocument/2006/relationships/hyperlink" Target="https://www.youtube.com/watch?v=ZRFykdf4kDc" TargetMode="External"/><Relationship Id="rId5" Type="http://schemas.openxmlformats.org/officeDocument/2006/relationships/image" Target="../media/image15.png"/><Relationship Id="rId4" Type="http://schemas.openxmlformats.org/officeDocument/2006/relationships/slide" Target="slide45.xml"/></Relationships>
</file>

<file path=ppt/slides/_rels/slide4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2.xml"/><Relationship Id="rId1" Type="http://schemas.openxmlformats.org/officeDocument/2006/relationships/slideLayout" Target="../slideLayouts/slideLayout24.xml"/><Relationship Id="rId6" Type="http://schemas.openxmlformats.org/officeDocument/2006/relationships/image" Target="../media/image48.png"/><Relationship Id="rId5" Type="http://schemas.openxmlformats.org/officeDocument/2006/relationships/image" Target="../media/image15.png"/><Relationship Id="rId4" Type="http://schemas.openxmlformats.org/officeDocument/2006/relationships/slide" Target="slide46.xml"/></Relationships>
</file>

<file path=ppt/slides/_rels/slide4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2.xml"/><Relationship Id="rId1" Type="http://schemas.openxmlformats.org/officeDocument/2006/relationships/slideLayout" Target="../slideLayouts/slideLayout24.xml"/><Relationship Id="rId5" Type="http://schemas.openxmlformats.org/officeDocument/2006/relationships/image" Target="../media/image15.png"/><Relationship Id="rId4" Type="http://schemas.openxmlformats.org/officeDocument/2006/relationships/slide" Target="slide47.xml"/></Relationships>
</file>

<file path=ppt/slides/_rels/slide4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2.xml"/><Relationship Id="rId1" Type="http://schemas.openxmlformats.org/officeDocument/2006/relationships/slideLayout" Target="../slideLayouts/slideLayout24.xml"/><Relationship Id="rId5" Type="http://schemas.openxmlformats.org/officeDocument/2006/relationships/image" Target="../media/image15.png"/><Relationship Id="rId4" Type="http://schemas.openxmlformats.org/officeDocument/2006/relationships/slide" Target="slide48.xml"/></Relationships>
</file>

<file path=ppt/slides/_rels/slide4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2.xml"/><Relationship Id="rId1" Type="http://schemas.openxmlformats.org/officeDocument/2006/relationships/slideLayout" Target="../slideLayouts/slideLayout24.xml"/><Relationship Id="rId5" Type="http://schemas.openxmlformats.org/officeDocument/2006/relationships/image" Target="../media/image15.png"/><Relationship Id="rId4" Type="http://schemas.openxmlformats.org/officeDocument/2006/relationships/slide" Target="slide49.xml"/></Relationships>
</file>

<file path=ppt/slides/_rels/slide4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2.xml"/><Relationship Id="rId1" Type="http://schemas.openxmlformats.org/officeDocument/2006/relationships/slideLayout" Target="../slideLayouts/slideLayout24.xml"/><Relationship Id="rId5" Type="http://schemas.openxmlformats.org/officeDocument/2006/relationships/image" Target="../media/image15.png"/><Relationship Id="rId4" Type="http://schemas.openxmlformats.org/officeDocument/2006/relationships/slide" Target="slide50.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7.jpeg"/><Relationship Id="rId2" Type="http://schemas.openxmlformats.org/officeDocument/2006/relationships/slide" Target="slide2.xml"/><Relationship Id="rId1" Type="http://schemas.openxmlformats.org/officeDocument/2006/relationships/slideLayout" Target="../slideLayouts/slideLayout24.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slide" Target="slide6.xml"/></Relationships>
</file>

<file path=ppt/slides/_rels/slide5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2.xml"/><Relationship Id="rId1" Type="http://schemas.openxmlformats.org/officeDocument/2006/relationships/slideLayout" Target="../slideLayouts/slideLayout24.xml"/><Relationship Id="rId5" Type="http://schemas.openxmlformats.org/officeDocument/2006/relationships/image" Target="../media/image15.png"/><Relationship Id="rId4" Type="http://schemas.openxmlformats.org/officeDocument/2006/relationships/slide" Target="slide51.xml"/></Relationships>
</file>

<file path=ppt/slides/_rels/slide5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2.xml"/><Relationship Id="rId1" Type="http://schemas.openxmlformats.org/officeDocument/2006/relationships/slideLayout" Target="../slideLayouts/slideLayout24.xml"/><Relationship Id="rId6" Type="http://schemas.openxmlformats.org/officeDocument/2006/relationships/image" Target="../media/image7.png"/><Relationship Id="rId5" Type="http://schemas.openxmlformats.org/officeDocument/2006/relationships/image" Target="../media/image15.png"/><Relationship Id="rId4" Type="http://schemas.openxmlformats.org/officeDocument/2006/relationships/slide" Target="slide52.xml"/></Relationships>
</file>

<file path=ppt/slides/_rels/slide5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2.xml"/><Relationship Id="rId1" Type="http://schemas.openxmlformats.org/officeDocument/2006/relationships/slideLayout" Target="../slideLayouts/slideLayout24.xml"/><Relationship Id="rId6" Type="http://schemas.openxmlformats.org/officeDocument/2006/relationships/image" Target="../media/image7.png"/><Relationship Id="rId5" Type="http://schemas.openxmlformats.org/officeDocument/2006/relationships/image" Target="../media/image15.png"/><Relationship Id="rId4" Type="http://schemas.openxmlformats.org/officeDocument/2006/relationships/slide" Target="slide53.xml"/></Relationships>
</file>

<file path=ppt/slides/_rels/slide5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2.xml"/><Relationship Id="rId1" Type="http://schemas.openxmlformats.org/officeDocument/2006/relationships/slideLayout" Target="../slideLayouts/slideLayout24.xml"/><Relationship Id="rId5" Type="http://schemas.openxmlformats.org/officeDocument/2006/relationships/image" Target="../media/image15.png"/><Relationship Id="rId4" Type="http://schemas.openxmlformats.org/officeDocument/2006/relationships/slide" Target="slide54.xml"/></Relationships>
</file>

<file path=ppt/slides/_rels/slide5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2.xml"/><Relationship Id="rId1" Type="http://schemas.openxmlformats.org/officeDocument/2006/relationships/slideLayout" Target="../slideLayouts/slideLayout24.xml"/><Relationship Id="rId5" Type="http://schemas.openxmlformats.org/officeDocument/2006/relationships/image" Target="../media/image15.png"/><Relationship Id="rId4" Type="http://schemas.openxmlformats.org/officeDocument/2006/relationships/slide" Target="slide55.xml"/></Relationships>
</file>

<file path=ppt/slides/_rels/slide5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5.png"/><Relationship Id="rId7" Type="http://schemas.openxmlformats.org/officeDocument/2006/relationships/image" Target="../media/image27.png"/><Relationship Id="rId2" Type="http://schemas.openxmlformats.org/officeDocument/2006/relationships/slide" Target="slide2.xml"/><Relationship Id="rId1" Type="http://schemas.openxmlformats.org/officeDocument/2006/relationships/slideLayout" Target="../slideLayouts/slideLayout24.xml"/><Relationship Id="rId6" Type="http://schemas.openxmlformats.org/officeDocument/2006/relationships/image" Target="../media/image8.png"/><Relationship Id="rId11" Type="http://schemas.openxmlformats.org/officeDocument/2006/relationships/image" Target="../media/image50.png"/><Relationship Id="rId5" Type="http://schemas.openxmlformats.org/officeDocument/2006/relationships/image" Target="../media/image15.png"/><Relationship Id="rId10" Type="http://schemas.openxmlformats.org/officeDocument/2006/relationships/image" Target="../media/image49.png"/><Relationship Id="rId4" Type="http://schemas.openxmlformats.org/officeDocument/2006/relationships/slide" Target="slide56.xml"/><Relationship Id="rId9" Type="http://schemas.openxmlformats.org/officeDocument/2006/relationships/image" Target="../media/image28.png"/></Relationships>
</file>

<file path=ppt/slides/_rels/slide56.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6.png"/><Relationship Id="rId2" Type="http://schemas.openxmlformats.org/officeDocument/2006/relationships/slide" Target="slide2.xml"/><Relationship Id="rId1" Type="http://schemas.openxmlformats.org/officeDocument/2006/relationships/slideLayout" Target="../slideLayouts/slideLayout24.xml"/><Relationship Id="rId6" Type="http://schemas.openxmlformats.org/officeDocument/2006/relationships/hyperlink" Target="https://www.youtube.com/watch?v=sKJoXdrOT70" TargetMode="External"/><Relationship Id="rId5" Type="http://schemas.openxmlformats.org/officeDocument/2006/relationships/image" Target="../media/image15.png"/><Relationship Id="rId4" Type="http://schemas.openxmlformats.org/officeDocument/2006/relationships/slide" Target="slide57.xml"/></Relationships>
</file>

<file path=ppt/slides/_rels/slide57.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5.png"/><Relationship Id="rId7" Type="http://schemas.openxmlformats.org/officeDocument/2006/relationships/image" Target="../media/image52.png"/><Relationship Id="rId2" Type="http://schemas.openxmlformats.org/officeDocument/2006/relationships/slide" Target="slide2.xml"/><Relationship Id="rId1" Type="http://schemas.openxmlformats.org/officeDocument/2006/relationships/slideLayout" Target="../slideLayouts/slideLayout24.xml"/><Relationship Id="rId6" Type="http://schemas.openxmlformats.org/officeDocument/2006/relationships/image" Target="../media/image51.png"/><Relationship Id="rId5" Type="http://schemas.openxmlformats.org/officeDocument/2006/relationships/image" Target="../media/image15.png"/><Relationship Id="rId4" Type="http://schemas.openxmlformats.org/officeDocument/2006/relationships/slide" Target="slide58.xml"/><Relationship Id="rId9" Type="http://schemas.openxmlformats.org/officeDocument/2006/relationships/image" Target="../media/image54.png"/></Relationships>
</file>

<file path=ppt/slides/_rels/slide58.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55.png"/><Relationship Id="rId2" Type="http://schemas.openxmlformats.org/officeDocument/2006/relationships/slide" Target="slide2.xml"/><Relationship Id="rId1" Type="http://schemas.openxmlformats.org/officeDocument/2006/relationships/slideLayout" Target="../slideLayouts/slideLayout24.xml"/><Relationship Id="rId6" Type="http://schemas.openxmlformats.org/officeDocument/2006/relationships/image" Target="../media/image51.png"/><Relationship Id="rId5" Type="http://schemas.openxmlformats.org/officeDocument/2006/relationships/image" Target="../media/image15.png"/><Relationship Id="rId4" Type="http://schemas.openxmlformats.org/officeDocument/2006/relationships/slide" Target="slide59.xml"/></Relationships>
</file>

<file path=ppt/slides/_rels/slide59.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53.png"/><Relationship Id="rId2" Type="http://schemas.openxmlformats.org/officeDocument/2006/relationships/slide" Target="slide2.xml"/><Relationship Id="rId1" Type="http://schemas.openxmlformats.org/officeDocument/2006/relationships/slideLayout" Target="../slideLayouts/slideLayout24.xml"/><Relationship Id="rId6" Type="http://schemas.openxmlformats.org/officeDocument/2006/relationships/image" Target="../media/image52.png"/><Relationship Id="rId5" Type="http://schemas.openxmlformats.org/officeDocument/2006/relationships/image" Target="../media/image15.png"/><Relationship Id="rId4" Type="http://schemas.openxmlformats.org/officeDocument/2006/relationships/slide" Target="slide60.xml"/></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5.png"/><Relationship Id="rId7" Type="http://schemas.openxmlformats.org/officeDocument/2006/relationships/image" Target="../media/image19.png"/><Relationship Id="rId2" Type="http://schemas.openxmlformats.org/officeDocument/2006/relationships/slide" Target="slide2.xml"/><Relationship Id="rId1" Type="http://schemas.openxmlformats.org/officeDocument/2006/relationships/slideLayout" Target="../slideLayouts/slideLayout24.xml"/><Relationship Id="rId6" Type="http://schemas.openxmlformats.org/officeDocument/2006/relationships/image" Target="../media/image18.png"/><Relationship Id="rId5" Type="http://schemas.openxmlformats.org/officeDocument/2006/relationships/image" Target="../media/image15.png"/><Relationship Id="rId4" Type="http://schemas.openxmlformats.org/officeDocument/2006/relationships/slide" Target="slide7.xml"/><Relationship Id="rId9" Type="http://schemas.openxmlformats.org/officeDocument/2006/relationships/image" Target="../media/image11.png"/></Relationships>
</file>

<file path=ppt/slides/_rels/slide60.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png"/><Relationship Id="rId7" Type="http://schemas.openxmlformats.org/officeDocument/2006/relationships/image" Target="../media/image56.png"/><Relationship Id="rId2" Type="http://schemas.openxmlformats.org/officeDocument/2006/relationships/slide" Target="slide2.xml"/><Relationship Id="rId1" Type="http://schemas.openxmlformats.org/officeDocument/2006/relationships/slideLayout" Target="../slideLayouts/slideLayout24.xml"/><Relationship Id="rId6" Type="http://schemas.openxmlformats.org/officeDocument/2006/relationships/image" Target="../media/image54.png"/><Relationship Id="rId5" Type="http://schemas.openxmlformats.org/officeDocument/2006/relationships/image" Target="../media/image15.png"/><Relationship Id="rId4" Type="http://schemas.openxmlformats.org/officeDocument/2006/relationships/slide" Target="slide61.xml"/></Relationships>
</file>

<file path=ppt/slides/_rels/slide61.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png"/><Relationship Id="rId7" Type="http://schemas.openxmlformats.org/officeDocument/2006/relationships/hyperlink" Target="https://www.youtube.com/watch?v=YuO4WB4SwCg&amp;t=139s" TargetMode="External"/><Relationship Id="rId2" Type="http://schemas.openxmlformats.org/officeDocument/2006/relationships/slide" Target="slide2.xml"/><Relationship Id="rId1" Type="http://schemas.openxmlformats.org/officeDocument/2006/relationships/slideLayout" Target="../slideLayouts/slideLayout24.xml"/><Relationship Id="rId6" Type="http://schemas.openxmlformats.org/officeDocument/2006/relationships/image" Target="../media/image58.png"/><Relationship Id="rId5" Type="http://schemas.openxmlformats.org/officeDocument/2006/relationships/hyperlink" Target="https://es.liveworksheets.com/ax373510ik" TargetMode="External"/><Relationship Id="rId4" Type="http://schemas.openxmlformats.org/officeDocument/2006/relationships/image" Target="../media/image15.png"/></Relationships>
</file>

<file path=ppt/slides/_rels/slide6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2.xml"/><Relationship Id="rId1" Type="http://schemas.openxmlformats.org/officeDocument/2006/relationships/slideLayout" Target="../slideLayouts/slideLayout24.xml"/><Relationship Id="rId4" Type="http://schemas.openxmlformats.org/officeDocument/2006/relationships/image" Target="../media/image15.png"/></Relationships>
</file>

<file path=ppt/slides/_rels/slide6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2.xml"/><Relationship Id="rId1" Type="http://schemas.openxmlformats.org/officeDocument/2006/relationships/slideLayout" Target="../slideLayouts/slideLayout24.xml"/><Relationship Id="rId4" Type="http://schemas.openxmlformats.org/officeDocument/2006/relationships/image" Target="../media/image15.png"/></Relationships>
</file>

<file path=ppt/slides/_rels/slide6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2.xml"/><Relationship Id="rId1" Type="http://schemas.openxmlformats.org/officeDocument/2006/relationships/slideLayout" Target="../slideLayouts/slideLayout24.xml"/><Relationship Id="rId6" Type="http://schemas.openxmlformats.org/officeDocument/2006/relationships/image" Target="../media/image58.png"/><Relationship Id="rId5" Type="http://schemas.openxmlformats.org/officeDocument/2006/relationships/hyperlink" Target="https://www.youtube.com/watch?v=T9fupBj9ZpE" TargetMode="External"/><Relationship Id="rId4" Type="http://schemas.openxmlformats.org/officeDocument/2006/relationships/image" Target="../media/image15.png"/></Relationships>
</file>

<file path=ppt/slides/_rels/slide6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2.xml"/><Relationship Id="rId1" Type="http://schemas.openxmlformats.org/officeDocument/2006/relationships/slideLayout" Target="../slideLayouts/slideLayout24.xml"/><Relationship Id="rId4" Type="http://schemas.openxmlformats.org/officeDocument/2006/relationships/image" Target="../media/image15.png"/></Relationships>
</file>

<file path=ppt/slides/_rels/slide6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2.xml"/><Relationship Id="rId1" Type="http://schemas.openxmlformats.org/officeDocument/2006/relationships/slideLayout" Target="../slideLayouts/slideLayout24.xml"/><Relationship Id="rId6" Type="http://schemas.openxmlformats.org/officeDocument/2006/relationships/image" Target="../media/image60.png"/><Relationship Id="rId5" Type="http://schemas.openxmlformats.org/officeDocument/2006/relationships/hyperlink" Target="https://www.youtube.com/watch?v=ZT8YswmQuAg" TargetMode="External"/><Relationship Id="rId4" Type="http://schemas.openxmlformats.org/officeDocument/2006/relationships/image" Target="../media/image15.png"/></Relationships>
</file>

<file path=ppt/slides/_rels/slide6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2.xml"/><Relationship Id="rId1" Type="http://schemas.openxmlformats.org/officeDocument/2006/relationships/slideLayout" Target="../slideLayouts/slideLayout24.xml"/><Relationship Id="rId4" Type="http://schemas.openxmlformats.org/officeDocument/2006/relationships/image" Target="../media/image15.png"/></Relationships>
</file>

<file path=ppt/slides/_rels/slide6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2.xml"/><Relationship Id="rId1" Type="http://schemas.openxmlformats.org/officeDocument/2006/relationships/slideLayout" Target="../slideLayouts/slideLayout24.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5.png"/><Relationship Id="rId7" Type="http://schemas.openxmlformats.org/officeDocument/2006/relationships/image" Target="../media/image12.png"/><Relationship Id="rId2" Type="http://schemas.openxmlformats.org/officeDocument/2006/relationships/slide" Target="slide2.xml"/><Relationship Id="rId1" Type="http://schemas.openxmlformats.org/officeDocument/2006/relationships/slideLayout" Target="../slideLayouts/slideLayout24.xml"/><Relationship Id="rId6" Type="http://schemas.openxmlformats.org/officeDocument/2006/relationships/image" Target="../media/image11.png"/><Relationship Id="rId5" Type="http://schemas.openxmlformats.org/officeDocument/2006/relationships/image" Target="../media/image15.png"/><Relationship Id="rId4" Type="http://schemas.openxmlformats.org/officeDocument/2006/relationships/slide" Target="slide8.xml"/><Relationship Id="rId9"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2.xml"/><Relationship Id="rId1" Type="http://schemas.openxmlformats.org/officeDocument/2006/relationships/slideLayout" Target="../slideLayouts/slideLayout24.xml"/><Relationship Id="rId6" Type="http://schemas.openxmlformats.org/officeDocument/2006/relationships/image" Target="../media/image22.jpg"/><Relationship Id="rId5" Type="http://schemas.openxmlformats.org/officeDocument/2006/relationships/image" Target="../media/image15.png"/><Relationship Id="rId4" Type="http://schemas.openxmlformats.org/officeDocument/2006/relationships/slide" Target="slide9.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2.xml"/><Relationship Id="rId1" Type="http://schemas.openxmlformats.org/officeDocument/2006/relationships/slideLayout" Target="../slideLayouts/slideLayout24.xml"/><Relationship Id="rId6" Type="http://schemas.openxmlformats.org/officeDocument/2006/relationships/image" Target="../media/image23.jpeg"/><Relationship Id="rId5" Type="http://schemas.openxmlformats.org/officeDocument/2006/relationships/image" Target="../media/image15.png"/><Relationship Id="rId4" Type="http://schemas.openxmlformats.org/officeDocument/2006/relationships/slide" Target="slide10.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Imagen 12" descr="Imagen que contiene captura de pantalla, tabla, computadora&#10;&#10;Descripción generada automáticamente">
            <a:extLst>
              <a:ext uri="{FF2B5EF4-FFF2-40B4-BE49-F238E27FC236}">
                <a16:creationId xmlns:a16="http://schemas.microsoft.com/office/drawing/2014/main" id="{C691B25E-82C3-4AE9-B573-DAB1B8BE5D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96050" y="-29029"/>
            <a:ext cx="7795950" cy="6858000"/>
          </a:xfrm>
          <a:prstGeom prst="rect">
            <a:avLst/>
          </a:prstGeom>
        </p:spPr>
      </p:pic>
      <p:sp>
        <p:nvSpPr>
          <p:cNvPr id="16" name="Title 1">
            <a:extLst>
              <a:ext uri="{FF2B5EF4-FFF2-40B4-BE49-F238E27FC236}">
                <a16:creationId xmlns:a16="http://schemas.microsoft.com/office/drawing/2014/main" id="{3AD2F1A3-7974-46CB-A413-224343E8B934}"/>
              </a:ext>
            </a:extLst>
          </p:cNvPr>
          <p:cNvSpPr>
            <a:spLocks noGrp="1"/>
          </p:cNvSpPr>
          <p:nvPr>
            <p:ph type="ctrTitle"/>
          </p:nvPr>
        </p:nvSpPr>
        <p:spPr>
          <a:xfrm>
            <a:off x="4206241" y="1026029"/>
            <a:ext cx="7985759" cy="868823"/>
          </a:xfrm>
          <a:noFill/>
        </p:spPr>
        <p:txBody>
          <a:bodyPr anchor="ctr">
            <a:noAutofit/>
          </a:bodyPr>
          <a:lstStyle/>
          <a:p>
            <a:r>
              <a:rPr lang="en-US" sz="6600" dirty="0">
                <a:solidFill>
                  <a:schemeClr val="bg1"/>
                </a:solidFill>
                <a:latin typeface="a Alloy Ink" panose="02000503000000000000" pitchFamily="2" charset="0"/>
              </a:rPr>
              <a:t>Science Lab 6</a:t>
            </a:r>
          </a:p>
        </p:txBody>
      </p:sp>
      <p:pic>
        <p:nvPicPr>
          <p:cNvPr id="15" name="Imagen 14" descr="Imagen que contiene juguete, lego&#10;&#10;Descripción generada automáticamente">
            <a:extLst>
              <a:ext uri="{FF2B5EF4-FFF2-40B4-BE49-F238E27FC236}">
                <a16:creationId xmlns:a16="http://schemas.microsoft.com/office/drawing/2014/main" id="{A673F99F-3F52-4B22-AC44-39A3EAB671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2731" y="653193"/>
            <a:ext cx="6164892" cy="6164892"/>
          </a:xfrm>
          <a:prstGeom prst="rect">
            <a:avLst/>
          </a:prstGeom>
        </p:spPr>
      </p:pic>
    </p:spTree>
    <p:extLst>
      <p:ext uri="{BB962C8B-B14F-4D97-AF65-F5344CB8AC3E}">
        <p14:creationId xmlns:p14="http://schemas.microsoft.com/office/powerpoint/2010/main" val="3084434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agen 18" descr="Imagen que contiene dibujo, señal&#10;&#10;Descripción generada automáticamente">
            <a:hlinkClick r:id="rId2" action="ppaction://hlinksldjump"/>
            <a:extLst>
              <a:ext uri="{FF2B5EF4-FFF2-40B4-BE49-F238E27FC236}">
                <a16:creationId xmlns:a16="http://schemas.microsoft.com/office/drawing/2014/main" id="{702028F7-C4BC-4751-BDD8-DEA2500A45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56578" y="6152448"/>
            <a:ext cx="641953" cy="641953"/>
          </a:xfrm>
          <a:prstGeom prst="rect">
            <a:avLst/>
          </a:prstGeom>
        </p:spPr>
      </p:pic>
      <p:sp>
        <p:nvSpPr>
          <p:cNvPr id="2" name="CuadroTexto 1">
            <a:extLst>
              <a:ext uri="{FF2B5EF4-FFF2-40B4-BE49-F238E27FC236}">
                <a16:creationId xmlns:a16="http://schemas.microsoft.com/office/drawing/2014/main" id="{4D77A596-4DE0-4BB5-93B3-41C213212A75}"/>
              </a:ext>
            </a:extLst>
          </p:cNvPr>
          <p:cNvSpPr txBox="1"/>
          <p:nvPr/>
        </p:nvSpPr>
        <p:spPr>
          <a:xfrm>
            <a:off x="4136571" y="304800"/>
            <a:ext cx="3918857" cy="1569660"/>
          </a:xfrm>
          <a:prstGeom prst="rect">
            <a:avLst/>
          </a:prstGeom>
          <a:noFill/>
        </p:spPr>
        <p:txBody>
          <a:bodyPr wrap="square" rtlCol="0">
            <a:spAutoFit/>
          </a:bodyPr>
          <a:lstStyle/>
          <a:p>
            <a:r>
              <a:rPr lang="es-ES" sz="9600" dirty="0" err="1">
                <a:solidFill>
                  <a:schemeClr val="bg1"/>
                </a:solidFill>
                <a:latin typeface="a Alloy Ink" panose="02000503000000000000" pitchFamily="2" charset="0"/>
              </a:rPr>
              <a:t>Alive</a:t>
            </a:r>
            <a:endParaRPr lang="es-ES" sz="9600" dirty="0">
              <a:solidFill>
                <a:schemeClr val="bg1"/>
              </a:solidFill>
              <a:latin typeface="a Alloy Ink" panose="02000503000000000000" pitchFamily="2" charset="0"/>
            </a:endParaRPr>
          </a:p>
        </p:txBody>
      </p:sp>
      <p:pic>
        <p:nvPicPr>
          <p:cNvPr id="4" name="Imagen 3">
            <a:hlinkClick r:id="rId4" action="ppaction://hlinksldjump"/>
            <a:extLst>
              <a:ext uri="{FF2B5EF4-FFF2-40B4-BE49-F238E27FC236}">
                <a16:creationId xmlns:a16="http://schemas.microsoft.com/office/drawing/2014/main" id="{14E117DB-761B-41F3-AD13-3EEAB2DD1917}"/>
              </a:ext>
            </a:extLst>
          </p:cNvPr>
          <p:cNvPicPr>
            <a:picLocks noChangeAspect="1"/>
          </p:cNvPicPr>
          <p:nvPr/>
        </p:nvPicPr>
        <p:blipFill>
          <a:blip r:embed="rId5"/>
          <a:stretch>
            <a:fillRect/>
          </a:stretch>
        </p:blipFill>
        <p:spPr>
          <a:xfrm>
            <a:off x="10452861" y="6192983"/>
            <a:ext cx="865707" cy="560881"/>
          </a:xfrm>
          <a:prstGeom prst="rect">
            <a:avLst/>
          </a:prstGeom>
        </p:spPr>
      </p:pic>
      <p:sp>
        <p:nvSpPr>
          <p:cNvPr id="3" name="CuadroTexto 2">
            <a:extLst>
              <a:ext uri="{FF2B5EF4-FFF2-40B4-BE49-F238E27FC236}">
                <a16:creationId xmlns:a16="http://schemas.microsoft.com/office/drawing/2014/main" id="{8E3B624E-C7C2-4B99-BA08-F595F527498B}"/>
              </a:ext>
            </a:extLst>
          </p:cNvPr>
          <p:cNvSpPr txBox="1"/>
          <p:nvPr/>
        </p:nvSpPr>
        <p:spPr>
          <a:xfrm>
            <a:off x="682171" y="1874460"/>
            <a:ext cx="11016343" cy="769441"/>
          </a:xfrm>
          <a:prstGeom prst="rect">
            <a:avLst/>
          </a:prstGeom>
          <a:noFill/>
        </p:spPr>
        <p:txBody>
          <a:bodyPr wrap="square" rtlCol="0">
            <a:spAutoFit/>
          </a:bodyPr>
          <a:lstStyle/>
          <a:p>
            <a:r>
              <a:rPr lang="es-ES" sz="4400" dirty="0">
                <a:solidFill>
                  <a:schemeClr val="bg1"/>
                </a:solidFill>
                <a:latin typeface="a Alloy Ink" panose="02000503000000000000" pitchFamily="2" charset="0"/>
              </a:rPr>
              <a:t>6. Living </a:t>
            </a:r>
            <a:r>
              <a:rPr lang="es-ES" sz="4400" dirty="0" err="1">
                <a:solidFill>
                  <a:schemeClr val="bg1"/>
                </a:solidFill>
                <a:latin typeface="a Alloy Ink" panose="02000503000000000000" pitchFamily="2" charset="0"/>
              </a:rPr>
              <a:t>things</a:t>
            </a:r>
            <a:r>
              <a:rPr lang="es-ES" sz="4400" dirty="0">
                <a:solidFill>
                  <a:schemeClr val="bg1"/>
                </a:solidFill>
                <a:latin typeface="a Alloy Ink" panose="02000503000000000000" pitchFamily="2" charset="0"/>
              </a:rPr>
              <a:t> </a:t>
            </a:r>
            <a:r>
              <a:rPr lang="es-ES" sz="4400" dirty="0" err="1">
                <a:solidFill>
                  <a:schemeClr val="bg1"/>
                </a:solidFill>
                <a:latin typeface="a Alloy Ink" panose="02000503000000000000" pitchFamily="2" charset="0"/>
              </a:rPr>
              <a:t>respond</a:t>
            </a:r>
            <a:r>
              <a:rPr lang="es-ES" sz="4400" dirty="0">
                <a:solidFill>
                  <a:schemeClr val="bg1"/>
                </a:solidFill>
                <a:latin typeface="a Alloy Ink" panose="02000503000000000000" pitchFamily="2" charset="0"/>
              </a:rPr>
              <a:t> </a:t>
            </a:r>
            <a:r>
              <a:rPr lang="es-ES" sz="4400" dirty="0" err="1">
                <a:solidFill>
                  <a:schemeClr val="bg1"/>
                </a:solidFill>
                <a:latin typeface="a Alloy Ink" panose="02000503000000000000" pitchFamily="2" charset="0"/>
              </a:rPr>
              <a:t>to</a:t>
            </a:r>
            <a:r>
              <a:rPr lang="es-ES" sz="4400" dirty="0">
                <a:solidFill>
                  <a:schemeClr val="bg1"/>
                </a:solidFill>
                <a:latin typeface="a Alloy Ink" panose="02000503000000000000" pitchFamily="2" charset="0"/>
              </a:rPr>
              <a:t> </a:t>
            </a:r>
            <a:r>
              <a:rPr lang="es-ES" sz="4400" dirty="0" err="1">
                <a:solidFill>
                  <a:schemeClr val="bg1"/>
                </a:solidFill>
                <a:latin typeface="a Alloy Ink" panose="02000503000000000000" pitchFamily="2" charset="0"/>
              </a:rPr>
              <a:t>stimuli</a:t>
            </a:r>
            <a:endParaRPr lang="es-ES" sz="4400" dirty="0">
              <a:solidFill>
                <a:schemeClr val="bg1"/>
              </a:solidFill>
              <a:latin typeface="a Alloy Ink" panose="02000503000000000000" pitchFamily="2" charset="0"/>
            </a:endParaRPr>
          </a:p>
        </p:txBody>
      </p:sp>
      <p:pic>
        <p:nvPicPr>
          <p:cNvPr id="5" name="Imagen 4">
            <a:extLst>
              <a:ext uri="{FF2B5EF4-FFF2-40B4-BE49-F238E27FC236}">
                <a16:creationId xmlns:a16="http://schemas.microsoft.com/office/drawing/2014/main" id="{2DB83C89-50ED-451B-823E-B31590374981}"/>
              </a:ext>
            </a:extLst>
          </p:cNvPr>
          <p:cNvPicPr>
            <a:picLocks noChangeAspect="1"/>
          </p:cNvPicPr>
          <p:nvPr/>
        </p:nvPicPr>
        <p:blipFill>
          <a:blip r:embed="rId6"/>
          <a:stretch>
            <a:fillRect/>
          </a:stretch>
        </p:blipFill>
        <p:spPr>
          <a:xfrm>
            <a:off x="1973942" y="2872922"/>
            <a:ext cx="8566925" cy="3279526"/>
          </a:xfrm>
          <a:prstGeom prst="rect">
            <a:avLst/>
          </a:prstGeom>
        </p:spPr>
      </p:pic>
    </p:spTree>
    <p:extLst>
      <p:ext uri="{BB962C8B-B14F-4D97-AF65-F5344CB8AC3E}">
        <p14:creationId xmlns:p14="http://schemas.microsoft.com/office/powerpoint/2010/main" val="892828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fltVal val="0"/>
                                          </p:val>
                                        </p:tav>
                                        <p:tav tm="100000">
                                          <p:val>
                                            <p:strVal val="#ppt_w"/>
                                          </p:val>
                                        </p:tav>
                                      </p:tavLst>
                                    </p:anim>
                                    <p:anim calcmode="lin" valueType="num">
                                      <p:cBhvr>
                                        <p:cTn id="13" dur="1000" fill="hold"/>
                                        <p:tgtEl>
                                          <p:spTgt spid="3"/>
                                        </p:tgtEl>
                                        <p:attrNameLst>
                                          <p:attrName>ppt_h</p:attrName>
                                        </p:attrNameLst>
                                      </p:cBhvr>
                                      <p:tavLst>
                                        <p:tav tm="0">
                                          <p:val>
                                            <p:fltVal val="0"/>
                                          </p:val>
                                        </p:tav>
                                        <p:tav tm="100000">
                                          <p:val>
                                            <p:strVal val="#ppt_h"/>
                                          </p:val>
                                        </p:tav>
                                      </p:tavLst>
                                    </p:anim>
                                    <p:anim calcmode="lin" valueType="num">
                                      <p:cBhvr>
                                        <p:cTn id="14" dur="1000" fill="hold"/>
                                        <p:tgtEl>
                                          <p:spTgt spid="3"/>
                                        </p:tgtEl>
                                        <p:attrNameLst>
                                          <p:attrName>style.rotation</p:attrName>
                                        </p:attrNameLst>
                                      </p:cBhvr>
                                      <p:tavLst>
                                        <p:tav tm="0">
                                          <p:val>
                                            <p:fltVal val="90"/>
                                          </p:val>
                                        </p:tav>
                                        <p:tav tm="100000">
                                          <p:val>
                                            <p:fltVal val="0"/>
                                          </p:val>
                                        </p:tav>
                                      </p:tavLst>
                                    </p:anim>
                                    <p:animEffect transition="in" filter="fade">
                                      <p:cBhvr>
                                        <p:cTn id="15" dur="10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down)">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agen 18" descr="Imagen que contiene dibujo, señal&#10;&#10;Descripción generada automáticamente">
            <a:hlinkClick r:id="rId2" action="ppaction://hlinksldjump"/>
            <a:extLst>
              <a:ext uri="{FF2B5EF4-FFF2-40B4-BE49-F238E27FC236}">
                <a16:creationId xmlns:a16="http://schemas.microsoft.com/office/drawing/2014/main" id="{702028F7-C4BC-4751-BDD8-DEA2500A45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56578" y="6152448"/>
            <a:ext cx="641953" cy="641953"/>
          </a:xfrm>
          <a:prstGeom prst="rect">
            <a:avLst/>
          </a:prstGeom>
        </p:spPr>
      </p:pic>
      <p:sp>
        <p:nvSpPr>
          <p:cNvPr id="2" name="CuadroTexto 1">
            <a:extLst>
              <a:ext uri="{FF2B5EF4-FFF2-40B4-BE49-F238E27FC236}">
                <a16:creationId xmlns:a16="http://schemas.microsoft.com/office/drawing/2014/main" id="{4D77A596-4DE0-4BB5-93B3-41C213212A75}"/>
              </a:ext>
            </a:extLst>
          </p:cNvPr>
          <p:cNvSpPr txBox="1"/>
          <p:nvPr/>
        </p:nvSpPr>
        <p:spPr>
          <a:xfrm>
            <a:off x="4136571" y="304800"/>
            <a:ext cx="3918857" cy="1569660"/>
          </a:xfrm>
          <a:prstGeom prst="rect">
            <a:avLst/>
          </a:prstGeom>
          <a:noFill/>
        </p:spPr>
        <p:txBody>
          <a:bodyPr wrap="square" rtlCol="0">
            <a:spAutoFit/>
          </a:bodyPr>
          <a:lstStyle/>
          <a:p>
            <a:r>
              <a:rPr lang="es-ES" sz="9600" dirty="0" err="1">
                <a:solidFill>
                  <a:schemeClr val="bg1"/>
                </a:solidFill>
                <a:latin typeface="a Alloy Ink" panose="02000503000000000000" pitchFamily="2" charset="0"/>
              </a:rPr>
              <a:t>Alive</a:t>
            </a:r>
            <a:endParaRPr lang="es-ES" sz="9600" dirty="0">
              <a:solidFill>
                <a:schemeClr val="bg1"/>
              </a:solidFill>
              <a:latin typeface="a Alloy Ink" panose="02000503000000000000" pitchFamily="2" charset="0"/>
            </a:endParaRPr>
          </a:p>
        </p:txBody>
      </p:sp>
      <p:pic>
        <p:nvPicPr>
          <p:cNvPr id="4" name="Imagen 3">
            <a:hlinkClick r:id="rId4" action="ppaction://hlinksldjump"/>
            <a:extLst>
              <a:ext uri="{FF2B5EF4-FFF2-40B4-BE49-F238E27FC236}">
                <a16:creationId xmlns:a16="http://schemas.microsoft.com/office/drawing/2014/main" id="{14E117DB-761B-41F3-AD13-3EEAB2DD1917}"/>
              </a:ext>
            </a:extLst>
          </p:cNvPr>
          <p:cNvPicPr>
            <a:picLocks noChangeAspect="1"/>
          </p:cNvPicPr>
          <p:nvPr/>
        </p:nvPicPr>
        <p:blipFill>
          <a:blip r:embed="rId5"/>
          <a:stretch>
            <a:fillRect/>
          </a:stretch>
        </p:blipFill>
        <p:spPr>
          <a:xfrm>
            <a:off x="10452861" y="6192983"/>
            <a:ext cx="865707" cy="560881"/>
          </a:xfrm>
          <a:prstGeom prst="rect">
            <a:avLst/>
          </a:prstGeom>
        </p:spPr>
      </p:pic>
      <p:sp>
        <p:nvSpPr>
          <p:cNvPr id="3" name="CuadroTexto 2">
            <a:extLst>
              <a:ext uri="{FF2B5EF4-FFF2-40B4-BE49-F238E27FC236}">
                <a16:creationId xmlns:a16="http://schemas.microsoft.com/office/drawing/2014/main" id="{8E3B624E-C7C2-4B99-BA08-F595F527498B}"/>
              </a:ext>
            </a:extLst>
          </p:cNvPr>
          <p:cNvSpPr txBox="1"/>
          <p:nvPr/>
        </p:nvSpPr>
        <p:spPr>
          <a:xfrm>
            <a:off x="682171" y="1874460"/>
            <a:ext cx="11016343" cy="1446550"/>
          </a:xfrm>
          <a:prstGeom prst="rect">
            <a:avLst/>
          </a:prstGeom>
          <a:noFill/>
        </p:spPr>
        <p:txBody>
          <a:bodyPr wrap="square" rtlCol="0">
            <a:spAutoFit/>
          </a:bodyPr>
          <a:lstStyle/>
          <a:p>
            <a:r>
              <a:rPr lang="es-ES" sz="4400" dirty="0">
                <a:solidFill>
                  <a:schemeClr val="bg1"/>
                </a:solidFill>
                <a:latin typeface="a Alloy Ink" panose="02000503000000000000" pitchFamily="2" charset="0"/>
              </a:rPr>
              <a:t>7. Living </a:t>
            </a:r>
            <a:r>
              <a:rPr lang="es-ES" sz="4400" dirty="0" err="1">
                <a:solidFill>
                  <a:schemeClr val="bg1"/>
                </a:solidFill>
                <a:latin typeface="a Alloy Ink" panose="02000503000000000000" pitchFamily="2" charset="0"/>
              </a:rPr>
              <a:t>things</a:t>
            </a:r>
            <a:r>
              <a:rPr lang="es-ES" sz="4400" dirty="0">
                <a:solidFill>
                  <a:schemeClr val="bg1"/>
                </a:solidFill>
                <a:latin typeface="a Alloy Ink" panose="02000503000000000000" pitchFamily="2" charset="0"/>
              </a:rPr>
              <a:t> </a:t>
            </a:r>
            <a:r>
              <a:rPr lang="es-ES" sz="4400" dirty="0" err="1">
                <a:solidFill>
                  <a:schemeClr val="bg1"/>
                </a:solidFill>
                <a:latin typeface="a Alloy Ink" panose="02000503000000000000" pitchFamily="2" charset="0"/>
              </a:rPr>
              <a:t>have</a:t>
            </a:r>
            <a:r>
              <a:rPr lang="es-ES" sz="4400" dirty="0">
                <a:solidFill>
                  <a:schemeClr val="bg1"/>
                </a:solidFill>
                <a:latin typeface="a Alloy Ink" panose="02000503000000000000" pitchFamily="2" charset="0"/>
              </a:rPr>
              <a:t> </a:t>
            </a:r>
            <a:r>
              <a:rPr lang="es-ES" sz="4400" dirty="0" err="1">
                <a:solidFill>
                  <a:schemeClr val="bg1"/>
                </a:solidFill>
                <a:latin typeface="a Alloy Ink" panose="02000503000000000000" pitchFamily="2" charset="0"/>
              </a:rPr>
              <a:t>levels</a:t>
            </a:r>
            <a:r>
              <a:rPr lang="es-ES" sz="4400" dirty="0">
                <a:solidFill>
                  <a:schemeClr val="bg1"/>
                </a:solidFill>
                <a:latin typeface="a Alloy Ink" panose="02000503000000000000" pitchFamily="2" charset="0"/>
              </a:rPr>
              <a:t> </a:t>
            </a:r>
            <a:r>
              <a:rPr lang="es-ES" sz="4400" dirty="0" err="1">
                <a:solidFill>
                  <a:schemeClr val="bg1"/>
                </a:solidFill>
                <a:latin typeface="a Alloy Ink" panose="02000503000000000000" pitchFamily="2" charset="0"/>
              </a:rPr>
              <a:t>of</a:t>
            </a:r>
            <a:r>
              <a:rPr lang="es-ES" sz="4400" dirty="0">
                <a:solidFill>
                  <a:schemeClr val="bg1"/>
                </a:solidFill>
                <a:latin typeface="a Alloy Ink" panose="02000503000000000000" pitchFamily="2" charset="0"/>
              </a:rPr>
              <a:t> </a:t>
            </a:r>
            <a:r>
              <a:rPr lang="es-ES" sz="4400" dirty="0" err="1">
                <a:solidFill>
                  <a:schemeClr val="bg1"/>
                </a:solidFill>
                <a:latin typeface="a Alloy Ink" panose="02000503000000000000" pitchFamily="2" charset="0"/>
              </a:rPr>
              <a:t>organization</a:t>
            </a:r>
            <a:endParaRPr lang="es-ES" sz="4400" dirty="0">
              <a:solidFill>
                <a:schemeClr val="bg1"/>
              </a:solidFill>
              <a:latin typeface="a Alloy Ink" panose="02000503000000000000" pitchFamily="2" charset="0"/>
            </a:endParaRPr>
          </a:p>
        </p:txBody>
      </p:sp>
      <p:pic>
        <p:nvPicPr>
          <p:cNvPr id="5" name="Imagen 4">
            <a:extLst>
              <a:ext uri="{FF2B5EF4-FFF2-40B4-BE49-F238E27FC236}">
                <a16:creationId xmlns:a16="http://schemas.microsoft.com/office/drawing/2014/main" id="{835C7C8D-4F22-48A0-A032-981DD6088D87}"/>
              </a:ext>
            </a:extLst>
          </p:cNvPr>
          <p:cNvPicPr>
            <a:picLocks noChangeAspect="1"/>
          </p:cNvPicPr>
          <p:nvPr/>
        </p:nvPicPr>
        <p:blipFill>
          <a:blip r:embed="rId6"/>
          <a:stretch>
            <a:fillRect/>
          </a:stretch>
        </p:blipFill>
        <p:spPr>
          <a:xfrm>
            <a:off x="5108121" y="2872973"/>
            <a:ext cx="4762500" cy="3600450"/>
          </a:xfrm>
          <a:prstGeom prst="rect">
            <a:avLst/>
          </a:prstGeom>
        </p:spPr>
      </p:pic>
    </p:spTree>
    <p:extLst>
      <p:ext uri="{BB962C8B-B14F-4D97-AF65-F5344CB8AC3E}">
        <p14:creationId xmlns:p14="http://schemas.microsoft.com/office/powerpoint/2010/main" val="783025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fltVal val="0"/>
                                          </p:val>
                                        </p:tav>
                                        <p:tav tm="100000">
                                          <p:val>
                                            <p:strVal val="#ppt_w"/>
                                          </p:val>
                                        </p:tav>
                                      </p:tavLst>
                                    </p:anim>
                                    <p:anim calcmode="lin" valueType="num">
                                      <p:cBhvr>
                                        <p:cTn id="13" dur="1000" fill="hold"/>
                                        <p:tgtEl>
                                          <p:spTgt spid="3"/>
                                        </p:tgtEl>
                                        <p:attrNameLst>
                                          <p:attrName>ppt_h</p:attrName>
                                        </p:attrNameLst>
                                      </p:cBhvr>
                                      <p:tavLst>
                                        <p:tav tm="0">
                                          <p:val>
                                            <p:fltVal val="0"/>
                                          </p:val>
                                        </p:tav>
                                        <p:tav tm="100000">
                                          <p:val>
                                            <p:strVal val="#ppt_h"/>
                                          </p:val>
                                        </p:tav>
                                      </p:tavLst>
                                    </p:anim>
                                    <p:anim calcmode="lin" valueType="num">
                                      <p:cBhvr>
                                        <p:cTn id="14" dur="1000" fill="hold"/>
                                        <p:tgtEl>
                                          <p:spTgt spid="3"/>
                                        </p:tgtEl>
                                        <p:attrNameLst>
                                          <p:attrName>style.rotation</p:attrName>
                                        </p:attrNameLst>
                                      </p:cBhvr>
                                      <p:tavLst>
                                        <p:tav tm="0">
                                          <p:val>
                                            <p:fltVal val="90"/>
                                          </p:val>
                                        </p:tav>
                                        <p:tav tm="100000">
                                          <p:val>
                                            <p:fltVal val="0"/>
                                          </p:val>
                                        </p:tav>
                                      </p:tavLst>
                                    </p:anim>
                                    <p:animEffect transition="in" filter="fade">
                                      <p:cBhvr>
                                        <p:cTn id="15" dur="10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down)">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agen 18" descr="Imagen que contiene dibujo, señal&#10;&#10;Descripción generada automáticamente">
            <a:hlinkClick r:id="rId2" action="ppaction://hlinksldjump"/>
            <a:extLst>
              <a:ext uri="{FF2B5EF4-FFF2-40B4-BE49-F238E27FC236}">
                <a16:creationId xmlns:a16="http://schemas.microsoft.com/office/drawing/2014/main" id="{702028F7-C4BC-4751-BDD8-DEA2500A45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56578" y="6152448"/>
            <a:ext cx="641953" cy="641953"/>
          </a:xfrm>
          <a:prstGeom prst="rect">
            <a:avLst/>
          </a:prstGeom>
        </p:spPr>
      </p:pic>
      <p:pic>
        <p:nvPicPr>
          <p:cNvPr id="4" name="Imagen 3">
            <a:hlinkClick r:id="rId4" action="ppaction://hlinksldjump"/>
            <a:extLst>
              <a:ext uri="{FF2B5EF4-FFF2-40B4-BE49-F238E27FC236}">
                <a16:creationId xmlns:a16="http://schemas.microsoft.com/office/drawing/2014/main" id="{14E117DB-761B-41F3-AD13-3EEAB2DD1917}"/>
              </a:ext>
            </a:extLst>
          </p:cNvPr>
          <p:cNvPicPr>
            <a:picLocks noChangeAspect="1"/>
          </p:cNvPicPr>
          <p:nvPr/>
        </p:nvPicPr>
        <p:blipFill>
          <a:blip r:embed="rId5"/>
          <a:stretch>
            <a:fillRect/>
          </a:stretch>
        </p:blipFill>
        <p:spPr>
          <a:xfrm>
            <a:off x="10452861" y="6192983"/>
            <a:ext cx="865707" cy="560881"/>
          </a:xfrm>
          <a:prstGeom prst="rect">
            <a:avLst/>
          </a:prstGeom>
        </p:spPr>
      </p:pic>
      <p:pic>
        <p:nvPicPr>
          <p:cNvPr id="6" name="Imagen 5">
            <a:extLst>
              <a:ext uri="{FF2B5EF4-FFF2-40B4-BE49-F238E27FC236}">
                <a16:creationId xmlns:a16="http://schemas.microsoft.com/office/drawing/2014/main" id="{31CD4333-6D0B-4652-BA7E-616B9B171A8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48132" y="3003451"/>
            <a:ext cx="3790950" cy="3790950"/>
          </a:xfrm>
          <a:prstGeom prst="rect">
            <a:avLst/>
          </a:prstGeom>
        </p:spPr>
      </p:pic>
      <p:sp>
        <p:nvSpPr>
          <p:cNvPr id="7" name="CuadroTexto 6">
            <a:extLst>
              <a:ext uri="{FF2B5EF4-FFF2-40B4-BE49-F238E27FC236}">
                <a16:creationId xmlns:a16="http://schemas.microsoft.com/office/drawing/2014/main" id="{6A0EC96C-CE97-4456-BB55-89DFD4AE4545}"/>
              </a:ext>
            </a:extLst>
          </p:cNvPr>
          <p:cNvSpPr txBox="1"/>
          <p:nvPr/>
        </p:nvSpPr>
        <p:spPr>
          <a:xfrm>
            <a:off x="188685" y="232229"/>
            <a:ext cx="11909845" cy="1446550"/>
          </a:xfrm>
          <a:prstGeom prst="rect">
            <a:avLst/>
          </a:prstGeom>
          <a:noFill/>
        </p:spPr>
        <p:txBody>
          <a:bodyPr wrap="square" rtlCol="0">
            <a:spAutoFit/>
          </a:bodyPr>
          <a:lstStyle/>
          <a:p>
            <a:pPr algn="ctr"/>
            <a:r>
              <a:rPr lang="es-ES" sz="4400" dirty="0" err="1">
                <a:solidFill>
                  <a:schemeClr val="bg1"/>
                </a:solidFill>
                <a:latin typeface="a Alloy Ink" panose="02000503000000000000" pitchFamily="2" charset="0"/>
              </a:rPr>
              <a:t>Let’s</a:t>
            </a:r>
            <a:r>
              <a:rPr lang="es-ES" sz="4400" dirty="0">
                <a:solidFill>
                  <a:schemeClr val="bg1"/>
                </a:solidFill>
                <a:latin typeface="a Alloy Ink" panose="02000503000000000000" pitchFamily="2" charset="0"/>
              </a:rPr>
              <a:t> </a:t>
            </a:r>
            <a:r>
              <a:rPr lang="es-ES" sz="4400" dirty="0" err="1">
                <a:solidFill>
                  <a:schemeClr val="bg1"/>
                </a:solidFill>
                <a:latin typeface="a Alloy Ink" panose="02000503000000000000" pitchFamily="2" charset="0"/>
              </a:rPr>
              <a:t>work</a:t>
            </a:r>
            <a:r>
              <a:rPr lang="es-ES" sz="4400" dirty="0">
                <a:solidFill>
                  <a:schemeClr val="bg1"/>
                </a:solidFill>
                <a:latin typeface="a Alloy Ink" panose="02000503000000000000" pitchFamily="2" charset="0"/>
              </a:rPr>
              <a:t> a </a:t>
            </a:r>
            <a:r>
              <a:rPr lang="es-ES" sz="4400" dirty="0" err="1">
                <a:solidFill>
                  <a:schemeClr val="bg1"/>
                </a:solidFill>
                <a:latin typeface="a Alloy Ink" panose="02000503000000000000" pitchFamily="2" charset="0"/>
              </a:rPr>
              <a:t>little</a:t>
            </a:r>
            <a:r>
              <a:rPr lang="es-ES" sz="4400" dirty="0">
                <a:solidFill>
                  <a:schemeClr val="bg1"/>
                </a:solidFill>
                <a:latin typeface="a Alloy Ink" panose="02000503000000000000" pitchFamily="2" charset="0"/>
              </a:rPr>
              <a:t> bit </a:t>
            </a:r>
            <a:r>
              <a:rPr lang="es-ES" sz="4400" dirty="0" err="1">
                <a:solidFill>
                  <a:schemeClr val="bg1"/>
                </a:solidFill>
                <a:latin typeface="a Alloy Ink" panose="02000503000000000000" pitchFamily="2" charset="0"/>
              </a:rPr>
              <a:t>about</a:t>
            </a:r>
            <a:r>
              <a:rPr lang="es-ES" sz="4400" dirty="0">
                <a:solidFill>
                  <a:schemeClr val="bg1"/>
                </a:solidFill>
                <a:latin typeface="a Alloy Ink" panose="02000503000000000000" pitchFamily="2" charset="0"/>
              </a:rPr>
              <a:t> </a:t>
            </a:r>
            <a:r>
              <a:rPr lang="es-ES" sz="4400" dirty="0" err="1">
                <a:solidFill>
                  <a:schemeClr val="bg1"/>
                </a:solidFill>
                <a:latin typeface="a Alloy Ink" panose="02000503000000000000" pitchFamily="2" charset="0"/>
              </a:rPr>
              <a:t>this</a:t>
            </a:r>
            <a:r>
              <a:rPr lang="es-ES" sz="4400" dirty="0">
                <a:solidFill>
                  <a:schemeClr val="bg1"/>
                </a:solidFill>
                <a:latin typeface="a Alloy Ink" panose="02000503000000000000" pitchFamily="2" charset="0"/>
              </a:rPr>
              <a:t> </a:t>
            </a:r>
            <a:r>
              <a:rPr lang="es-ES" sz="4400" dirty="0" err="1">
                <a:solidFill>
                  <a:schemeClr val="bg1"/>
                </a:solidFill>
                <a:latin typeface="a Alloy Ink" panose="02000503000000000000" pitchFamily="2" charset="0"/>
              </a:rPr>
              <a:t>first</a:t>
            </a:r>
            <a:r>
              <a:rPr lang="es-ES" sz="4400" dirty="0">
                <a:solidFill>
                  <a:schemeClr val="bg1"/>
                </a:solidFill>
                <a:latin typeface="a Alloy Ink" panose="02000503000000000000" pitchFamily="2" charset="0"/>
              </a:rPr>
              <a:t> </a:t>
            </a:r>
            <a:r>
              <a:rPr lang="es-ES" sz="4400" dirty="0" err="1">
                <a:solidFill>
                  <a:schemeClr val="bg1"/>
                </a:solidFill>
                <a:latin typeface="a Alloy Ink" panose="02000503000000000000" pitchFamily="2" charset="0"/>
              </a:rPr>
              <a:t>topic</a:t>
            </a:r>
            <a:endParaRPr lang="es-ES" sz="4400" dirty="0">
              <a:solidFill>
                <a:schemeClr val="bg1"/>
              </a:solidFill>
              <a:latin typeface="a Alloy Ink" panose="02000503000000000000" pitchFamily="2" charset="0"/>
            </a:endParaRPr>
          </a:p>
        </p:txBody>
      </p:sp>
      <p:pic>
        <p:nvPicPr>
          <p:cNvPr id="9" name="Imagen 8">
            <a:hlinkClick r:id="rId7"/>
            <a:extLst>
              <a:ext uri="{FF2B5EF4-FFF2-40B4-BE49-F238E27FC236}">
                <a16:creationId xmlns:a16="http://schemas.microsoft.com/office/drawing/2014/main" id="{C83A2558-520B-462F-AFB7-EC7BFB6182D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06284" y="2021266"/>
            <a:ext cx="2815467" cy="2815467"/>
          </a:xfrm>
          <a:prstGeom prst="rect">
            <a:avLst/>
          </a:prstGeom>
        </p:spPr>
      </p:pic>
      <p:pic>
        <p:nvPicPr>
          <p:cNvPr id="11" name="Imagen 10" descr="Imagen que contiene transporte, rueda, árbol&#10;&#10;Descripción generada automáticamente">
            <a:hlinkClick r:id="rId9"/>
            <a:extLst>
              <a:ext uri="{FF2B5EF4-FFF2-40B4-BE49-F238E27FC236}">
                <a16:creationId xmlns:a16="http://schemas.microsoft.com/office/drawing/2014/main" id="{3B3DF590-C5F6-426F-8A83-AB351B29282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410851" y="2021266"/>
            <a:ext cx="2815467" cy="2815467"/>
          </a:xfrm>
          <a:prstGeom prst="rect">
            <a:avLst/>
          </a:prstGeom>
        </p:spPr>
      </p:pic>
    </p:spTree>
    <p:extLst>
      <p:ext uri="{BB962C8B-B14F-4D97-AF65-F5344CB8AC3E}">
        <p14:creationId xmlns:p14="http://schemas.microsoft.com/office/powerpoint/2010/main" val="34011231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agen 18" descr="Imagen que contiene dibujo, señal&#10;&#10;Descripción generada automáticamente">
            <a:hlinkClick r:id="rId2" action="ppaction://hlinksldjump"/>
            <a:extLst>
              <a:ext uri="{FF2B5EF4-FFF2-40B4-BE49-F238E27FC236}">
                <a16:creationId xmlns:a16="http://schemas.microsoft.com/office/drawing/2014/main" id="{702028F7-C4BC-4751-BDD8-DEA2500A45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56578" y="6152448"/>
            <a:ext cx="641953" cy="641953"/>
          </a:xfrm>
          <a:prstGeom prst="rect">
            <a:avLst/>
          </a:prstGeom>
        </p:spPr>
      </p:pic>
      <p:pic>
        <p:nvPicPr>
          <p:cNvPr id="4" name="Imagen 3">
            <a:hlinkClick r:id="rId4" action="ppaction://hlinksldjump"/>
            <a:extLst>
              <a:ext uri="{FF2B5EF4-FFF2-40B4-BE49-F238E27FC236}">
                <a16:creationId xmlns:a16="http://schemas.microsoft.com/office/drawing/2014/main" id="{14E117DB-761B-41F3-AD13-3EEAB2DD1917}"/>
              </a:ext>
            </a:extLst>
          </p:cNvPr>
          <p:cNvPicPr>
            <a:picLocks noChangeAspect="1"/>
          </p:cNvPicPr>
          <p:nvPr/>
        </p:nvPicPr>
        <p:blipFill>
          <a:blip r:embed="rId5"/>
          <a:stretch>
            <a:fillRect/>
          </a:stretch>
        </p:blipFill>
        <p:spPr>
          <a:xfrm>
            <a:off x="10452861" y="6192983"/>
            <a:ext cx="865707" cy="560881"/>
          </a:xfrm>
          <a:prstGeom prst="rect">
            <a:avLst/>
          </a:prstGeom>
        </p:spPr>
      </p:pic>
      <p:sp>
        <p:nvSpPr>
          <p:cNvPr id="2" name="CuadroTexto 1">
            <a:extLst>
              <a:ext uri="{FF2B5EF4-FFF2-40B4-BE49-F238E27FC236}">
                <a16:creationId xmlns:a16="http://schemas.microsoft.com/office/drawing/2014/main" id="{B84E29A5-13B3-49F2-81B2-D56D4AADD7BF}"/>
              </a:ext>
            </a:extLst>
          </p:cNvPr>
          <p:cNvSpPr txBox="1"/>
          <p:nvPr/>
        </p:nvSpPr>
        <p:spPr>
          <a:xfrm>
            <a:off x="696686" y="0"/>
            <a:ext cx="10621882" cy="1569660"/>
          </a:xfrm>
          <a:prstGeom prst="rect">
            <a:avLst/>
          </a:prstGeom>
          <a:noFill/>
        </p:spPr>
        <p:txBody>
          <a:bodyPr wrap="square" rtlCol="0">
            <a:spAutoFit/>
          </a:bodyPr>
          <a:lstStyle/>
          <a:p>
            <a:pPr algn="ctr"/>
            <a:r>
              <a:rPr lang="es-ES" sz="9600" dirty="0" err="1">
                <a:solidFill>
                  <a:schemeClr val="bg1"/>
                </a:solidFill>
                <a:latin typeface="a Alloy Ink" panose="02000503000000000000" pitchFamily="2" charset="0"/>
              </a:rPr>
              <a:t>Cells</a:t>
            </a:r>
            <a:endParaRPr lang="es-ES" sz="9600" dirty="0">
              <a:solidFill>
                <a:schemeClr val="bg1"/>
              </a:solidFill>
              <a:latin typeface="a Alloy Ink" panose="02000503000000000000" pitchFamily="2" charset="0"/>
            </a:endParaRPr>
          </a:p>
        </p:txBody>
      </p:sp>
      <p:sp>
        <p:nvSpPr>
          <p:cNvPr id="3" name="CuadroTexto 2">
            <a:extLst>
              <a:ext uri="{FF2B5EF4-FFF2-40B4-BE49-F238E27FC236}">
                <a16:creationId xmlns:a16="http://schemas.microsoft.com/office/drawing/2014/main" id="{EF2B9197-CAD0-4C1E-819C-F38954DDB86E}"/>
              </a:ext>
            </a:extLst>
          </p:cNvPr>
          <p:cNvSpPr txBox="1"/>
          <p:nvPr/>
        </p:nvSpPr>
        <p:spPr>
          <a:xfrm>
            <a:off x="174171" y="1758346"/>
            <a:ext cx="11924360" cy="4154984"/>
          </a:xfrm>
          <a:prstGeom prst="rect">
            <a:avLst/>
          </a:prstGeom>
          <a:noFill/>
        </p:spPr>
        <p:txBody>
          <a:bodyPr wrap="square" rtlCol="0">
            <a:spAutoFit/>
          </a:bodyPr>
          <a:lstStyle/>
          <a:p>
            <a:r>
              <a:rPr lang="en-US" sz="4400" dirty="0">
                <a:solidFill>
                  <a:schemeClr val="bg1"/>
                </a:solidFill>
                <a:latin typeface="a Alloy Ink" panose="02000503000000000000" pitchFamily="2" charset="0"/>
                <a:cs typeface="Arial" panose="020B0604020202020204" pitchFamily="34" charset="0"/>
              </a:rPr>
              <a:t>They are the basic structure of organisms. </a:t>
            </a:r>
          </a:p>
          <a:p>
            <a:r>
              <a:rPr lang="en-US" sz="4400" dirty="0">
                <a:solidFill>
                  <a:schemeClr val="bg1"/>
                </a:solidFill>
                <a:latin typeface="a Alloy Ink" panose="02000503000000000000" pitchFamily="2" charset="0"/>
                <a:cs typeface="Arial" panose="020B0604020202020204" pitchFamily="34" charset="0"/>
              </a:rPr>
              <a:t>Cells are so small you need a microscope to see them. </a:t>
            </a:r>
          </a:p>
          <a:p>
            <a:r>
              <a:rPr lang="en-US" sz="4400" dirty="0">
                <a:solidFill>
                  <a:schemeClr val="bg1"/>
                </a:solidFill>
                <a:latin typeface="a Alloy Ink" panose="02000503000000000000" pitchFamily="2" charset="0"/>
                <a:cs typeface="Arial" panose="020B0604020202020204" pitchFamily="34" charset="0"/>
              </a:rPr>
              <a:t>Each cell has a different set of functions</a:t>
            </a:r>
            <a:endParaRPr lang="es-ES" sz="4400" dirty="0">
              <a:solidFill>
                <a:schemeClr val="bg1"/>
              </a:solidFill>
              <a:latin typeface="a Alloy Ink" panose="02000503000000000000" pitchFamily="2" charset="0"/>
            </a:endParaRPr>
          </a:p>
        </p:txBody>
      </p:sp>
    </p:spTree>
    <p:extLst>
      <p:ext uri="{BB962C8B-B14F-4D97-AF65-F5344CB8AC3E}">
        <p14:creationId xmlns:p14="http://schemas.microsoft.com/office/powerpoint/2010/main" val="3999081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agen 18" descr="Imagen que contiene dibujo, señal&#10;&#10;Descripción generada automáticamente">
            <a:hlinkClick r:id="rId2" action="ppaction://hlinksldjump"/>
            <a:extLst>
              <a:ext uri="{FF2B5EF4-FFF2-40B4-BE49-F238E27FC236}">
                <a16:creationId xmlns:a16="http://schemas.microsoft.com/office/drawing/2014/main" id="{702028F7-C4BC-4751-BDD8-DEA2500A45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56578" y="6152448"/>
            <a:ext cx="641953" cy="641953"/>
          </a:xfrm>
          <a:prstGeom prst="rect">
            <a:avLst/>
          </a:prstGeom>
        </p:spPr>
      </p:pic>
      <p:pic>
        <p:nvPicPr>
          <p:cNvPr id="4" name="Imagen 3">
            <a:hlinkClick r:id="rId4" action="ppaction://hlinksldjump"/>
            <a:extLst>
              <a:ext uri="{FF2B5EF4-FFF2-40B4-BE49-F238E27FC236}">
                <a16:creationId xmlns:a16="http://schemas.microsoft.com/office/drawing/2014/main" id="{14E117DB-761B-41F3-AD13-3EEAB2DD1917}"/>
              </a:ext>
            </a:extLst>
          </p:cNvPr>
          <p:cNvPicPr>
            <a:picLocks noChangeAspect="1"/>
          </p:cNvPicPr>
          <p:nvPr/>
        </p:nvPicPr>
        <p:blipFill>
          <a:blip r:embed="rId5"/>
          <a:stretch>
            <a:fillRect/>
          </a:stretch>
        </p:blipFill>
        <p:spPr>
          <a:xfrm>
            <a:off x="10452861" y="6192983"/>
            <a:ext cx="865707" cy="560881"/>
          </a:xfrm>
          <a:prstGeom prst="rect">
            <a:avLst/>
          </a:prstGeom>
        </p:spPr>
      </p:pic>
      <p:sp>
        <p:nvSpPr>
          <p:cNvPr id="2" name="CuadroTexto 1">
            <a:extLst>
              <a:ext uri="{FF2B5EF4-FFF2-40B4-BE49-F238E27FC236}">
                <a16:creationId xmlns:a16="http://schemas.microsoft.com/office/drawing/2014/main" id="{B84E29A5-13B3-49F2-81B2-D56D4AADD7BF}"/>
              </a:ext>
            </a:extLst>
          </p:cNvPr>
          <p:cNvSpPr txBox="1"/>
          <p:nvPr/>
        </p:nvSpPr>
        <p:spPr>
          <a:xfrm>
            <a:off x="696686" y="-119814"/>
            <a:ext cx="10621882" cy="1569660"/>
          </a:xfrm>
          <a:prstGeom prst="rect">
            <a:avLst/>
          </a:prstGeom>
          <a:noFill/>
        </p:spPr>
        <p:txBody>
          <a:bodyPr wrap="square" rtlCol="0">
            <a:spAutoFit/>
          </a:bodyPr>
          <a:lstStyle/>
          <a:p>
            <a:pPr algn="ctr"/>
            <a:r>
              <a:rPr lang="es-ES" sz="9600" dirty="0" err="1">
                <a:solidFill>
                  <a:schemeClr val="bg1"/>
                </a:solidFill>
                <a:latin typeface="a Alloy Ink" panose="02000503000000000000" pitchFamily="2" charset="0"/>
              </a:rPr>
              <a:t>Cells</a:t>
            </a:r>
            <a:endParaRPr lang="es-ES" sz="9600" dirty="0">
              <a:solidFill>
                <a:schemeClr val="bg1"/>
              </a:solidFill>
              <a:latin typeface="a Alloy Ink" panose="02000503000000000000" pitchFamily="2" charset="0"/>
            </a:endParaRPr>
          </a:p>
        </p:txBody>
      </p:sp>
      <p:pic>
        <p:nvPicPr>
          <p:cNvPr id="5" name="Imagen 4">
            <a:extLst>
              <a:ext uri="{FF2B5EF4-FFF2-40B4-BE49-F238E27FC236}">
                <a16:creationId xmlns:a16="http://schemas.microsoft.com/office/drawing/2014/main" id="{1502C7EA-8FFB-4ACB-8BDE-43B6167D4F42}"/>
              </a:ext>
            </a:extLst>
          </p:cNvPr>
          <p:cNvPicPr>
            <a:picLocks noChangeAspect="1"/>
          </p:cNvPicPr>
          <p:nvPr/>
        </p:nvPicPr>
        <p:blipFill>
          <a:blip r:embed="rId6"/>
          <a:stretch>
            <a:fillRect/>
          </a:stretch>
        </p:blipFill>
        <p:spPr>
          <a:xfrm>
            <a:off x="178041" y="1810371"/>
            <a:ext cx="4855886" cy="3237257"/>
          </a:xfrm>
          <a:prstGeom prst="rect">
            <a:avLst/>
          </a:prstGeom>
        </p:spPr>
      </p:pic>
      <p:pic>
        <p:nvPicPr>
          <p:cNvPr id="7" name="Imagen 6">
            <a:extLst>
              <a:ext uri="{FF2B5EF4-FFF2-40B4-BE49-F238E27FC236}">
                <a16:creationId xmlns:a16="http://schemas.microsoft.com/office/drawing/2014/main" id="{7330E5D3-1CCE-4C14-AFFE-C5160E3583BC}"/>
              </a:ext>
            </a:extLst>
          </p:cNvPr>
          <p:cNvPicPr>
            <a:picLocks noChangeAspect="1"/>
          </p:cNvPicPr>
          <p:nvPr/>
        </p:nvPicPr>
        <p:blipFill>
          <a:blip r:embed="rId7"/>
          <a:stretch>
            <a:fillRect/>
          </a:stretch>
        </p:blipFill>
        <p:spPr>
          <a:xfrm>
            <a:off x="5309137" y="1810371"/>
            <a:ext cx="6468417" cy="3237257"/>
          </a:xfrm>
          <a:prstGeom prst="rect">
            <a:avLst/>
          </a:prstGeom>
        </p:spPr>
      </p:pic>
    </p:spTree>
    <p:extLst>
      <p:ext uri="{BB962C8B-B14F-4D97-AF65-F5344CB8AC3E}">
        <p14:creationId xmlns:p14="http://schemas.microsoft.com/office/powerpoint/2010/main" val="1742363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agen 18" descr="Imagen que contiene dibujo, señal&#10;&#10;Descripción generada automáticamente">
            <a:hlinkClick r:id="rId2" action="ppaction://hlinksldjump"/>
            <a:extLst>
              <a:ext uri="{FF2B5EF4-FFF2-40B4-BE49-F238E27FC236}">
                <a16:creationId xmlns:a16="http://schemas.microsoft.com/office/drawing/2014/main" id="{702028F7-C4BC-4751-BDD8-DEA2500A45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56578" y="6152448"/>
            <a:ext cx="641953" cy="641953"/>
          </a:xfrm>
          <a:prstGeom prst="rect">
            <a:avLst/>
          </a:prstGeom>
        </p:spPr>
      </p:pic>
      <p:pic>
        <p:nvPicPr>
          <p:cNvPr id="4" name="Imagen 3">
            <a:hlinkClick r:id="rId4" action="ppaction://hlinksldjump"/>
            <a:extLst>
              <a:ext uri="{FF2B5EF4-FFF2-40B4-BE49-F238E27FC236}">
                <a16:creationId xmlns:a16="http://schemas.microsoft.com/office/drawing/2014/main" id="{14E117DB-761B-41F3-AD13-3EEAB2DD1917}"/>
              </a:ext>
            </a:extLst>
          </p:cNvPr>
          <p:cNvPicPr>
            <a:picLocks noChangeAspect="1"/>
          </p:cNvPicPr>
          <p:nvPr/>
        </p:nvPicPr>
        <p:blipFill>
          <a:blip r:embed="rId5"/>
          <a:stretch>
            <a:fillRect/>
          </a:stretch>
        </p:blipFill>
        <p:spPr>
          <a:xfrm>
            <a:off x="10452861" y="6192983"/>
            <a:ext cx="865707" cy="560881"/>
          </a:xfrm>
          <a:prstGeom prst="rect">
            <a:avLst/>
          </a:prstGeom>
        </p:spPr>
      </p:pic>
      <p:sp>
        <p:nvSpPr>
          <p:cNvPr id="2" name="CuadroTexto 1">
            <a:extLst>
              <a:ext uri="{FF2B5EF4-FFF2-40B4-BE49-F238E27FC236}">
                <a16:creationId xmlns:a16="http://schemas.microsoft.com/office/drawing/2014/main" id="{B84E29A5-13B3-49F2-81B2-D56D4AADD7BF}"/>
              </a:ext>
            </a:extLst>
          </p:cNvPr>
          <p:cNvSpPr txBox="1"/>
          <p:nvPr/>
        </p:nvSpPr>
        <p:spPr>
          <a:xfrm>
            <a:off x="696686" y="34101"/>
            <a:ext cx="10621882" cy="1569660"/>
          </a:xfrm>
          <a:prstGeom prst="rect">
            <a:avLst/>
          </a:prstGeom>
          <a:noFill/>
        </p:spPr>
        <p:txBody>
          <a:bodyPr wrap="square" rtlCol="0">
            <a:spAutoFit/>
          </a:bodyPr>
          <a:lstStyle/>
          <a:p>
            <a:pPr algn="ctr"/>
            <a:r>
              <a:rPr lang="es-ES" sz="9600" dirty="0" err="1">
                <a:solidFill>
                  <a:schemeClr val="bg1"/>
                </a:solidFill>
                <a:latin typeface="a Alloy Ink" panose="02000503000000000000" pitchFamily="2" charset="0"/>
              </a:rPr>
              <a:t>Cells</a:t>
            </a:r>
            <a:endParaRPr lang="es-ES" sz="9600" dirty="0">
              <a:solidFill>
                <a:schemeClr val="bg1"/>
              </a:solidFill>
              <a:latin typeface="a Alloy Ink" panose="02000503000000000000" pitchFamily="2" charset="0"/>
            </a:endParaRPr>
          </a:p>
        </p:txBody>
      </p:sp>
      <p:sp>
        <p:nvSpPr>
          <p:cNvPr id="3" name="CuadroTexto 2">
            <a:extLst>
              <a:ext uri="{FF2B5EF4-FFF2-40B4-BE49-F238E27FC236}">
                <a16:creationId xmlns:a16="http://schemas.microsoft.com/office/drawing/2014/main" id="{60D460FD-654B-4DDC-A0A2-9391D964CCEF}"/>
              </a:ext>
            </a:extLst>
          </p:cNvPr>
          <p:cNvSpPr txBox="1"/>
          <p:nvPr/>
        </p:nvSpPr>
        <p:spPr>
          <a:xfrm>
            <a:off x="537029" y="1654629"/>
            <a:ext cx="11451771" cy="1446550"/>
          </a:xfrm>
          <a:prstGeom prst="rect">
            <a:avLst/>
          </a:prstGeom>
          <a:noFill/>
        </p:spPr>
        <p:txBody>
          <a:bodyPr wrap="square" rtlCol="0">
            <a:spAutoFit/>
          </a:bodyPr>
          <a:lstStyle/>
          <a:p>
            <a:pPr algn="ctr"/>
            <a:r>
              <a:rPr lang="es-ES" sz="4400" dirty="0" err="1">
                <a:solidFill>
                  <a:schemeClr val="bg1"/>
                </a:solidFill>
                <a:latin typeface="a Alloy Ink" panose="02000503000000000000" pitchFamily="2" charset="0"/>
              </a:rPr>
              <a:t>Difference</a:t>
            </a:r>
            <a:r>
              <a:rPr lang="es-ES" sz="4400" dirty="0">
                <a:solidFill>
                  <a:schemeClr val="bg1"/>
                </a:solidFill>
                <a:latin typeface="a Alloy Ink" panose="02000503000000000000" pitchFamily="2" charset="0"/>
              </a:rPr>
              <a:t> </a:t>
            </a:r>
            <a:r>
              <a:rPr lang="es-ES" sz="4400" dirty="0" err="1">
                <a:solidFill>
                  <a:schemeClr val="bg1"/>
                </a:solidFill>
                <a:latin typeface="a Alloy Ink" panose="02000503000000000000" pitchFamily="2" charset="0"/>
              </a:rPr>
              <a:t>between</a:t>
            </a:r>
            <a:r>
              <a:rPr lang="es-ES" sz="4400" dirty="0">
                <a:solidFill>
                  <a:schemeClr val="bg1"/>
                </a:solidFill>
                <a:latin typeface="a Alloy Ink" panose="02000503000000000000" pitchFamily="2" charset="0"/>
              </a:rPr>
              <a:t> </a:t>
            </a:r>
            <a:r>
              <a:rPr lang="es-ES" sz="4400" dirty="0" err="1">
                <a:solidFill>
                  <a:schemeClr val="bg1"/>
                </a:solidFill>
                <a:latin typeface="a Alloy Ink" panose="02000503000000000000" pitchFamily="2" charset="0"/>
              </a:rPr>
              <a:t>eukaryotic</a:t>
            </a:r>
            <a:r>
              <a:rPr lang="es-ES" sz="4400" dirty="0">
                <a:solidFill>
                  <a:schemeClr val="bg1"/>
                </a:solidFill>
                <a:latin typeface="a Alloy Ink" panose="02000503000000000000" pitchFamily="2" charset="0"/>
              </a:rPr>
              <a:t> </a:t>
            </a:r>
            <a:r>
              <a:rPr lang="es-ES" sz="4400" dirty="0" err="1">
                <a:solidFill>
                  <a:schemeClr val="bg1"/>
                </a:solidFill>
                <a:latin typeface="a Alloy Ink" panose="02000503000000000000" pitchFamily="2" charset="0"/>
              </a:rPr>
              <a:t>cell</a:t>
            </a:r>
            <a:r>
              <a:rPr lang="es-ES" sz="4400" dirty="0">
                <a:solidFill>
                  <a:schemeClr val="bg1"/>
                </a:solidFill>
                <a:latin typeface="a Alloy Ink" panose="02000503000000000000" pitchFamily="2" charset="0"/>
              </a:rPr>
              <a:t> and </a:t>
            </a:r>
            <a:r>
              <a:rPr lang="es-ES" sz="4400" dirty="0" err="1">
                <a:solidFill>
                  <a:schemeClr val="bg1"/>
                </a:solidFill>
                <a:latin typeface="a Alloy Ink" panose="02000503000000000000" pitchFamily="2" charset="0"/>
              </a:rPr>
              <a:t>prokaryotic</a:t>
            </a:r>
            <a:r>
              <a:rPr lang="es-ES" sz="4400" dirty="0">
                <a:solidFill>
                  <a:schemeClr val="bg1"/>
                </a:solidFill>
                <a:latin typeface="a Alloy Ink" panose="02000503000000000000" pitchFamily="2" charset="0"/>
              </a:rPr>
              <a:t> </a:t>
            </a:r>
            <a:r>
              <a:rPr lang="es-ES" sz="4400" dirty="0" err="1">
                <a:solidFill>
                  <a:schemeClr val="bg1"/>
                </a:solidFill>
                <a:latin typeface="a Alloy Ink" panose="02000503000000000000" pitchFamily="2" charset="0"/>
              </a:rPr>
              <a:t>cell</a:t>
            </a:r>
            <a:endParaRPr lang="es-ES" sz="4400" dirty="0">
              <a:solidFill>
                <a:schemeClr val="bg1"/>
              </a:solidFill>
              <a:latin typeface="a Alloy Ink" panose="02000503000000000000" pitchFamily="2" charset="0"/>
            </a:endParaRPr>
          </a:p>
        </p:txBody>
      </p:sp>
    </p:spTree>
    <p:extLst>
      <p:ext uri="{BB962C8B-B14F-4D97-AF65-F5344CB8AC3E}">
        <p14:creationId xmlns:p14="http://schemas.microsoft.com/office/powerpoint/2010/main" val="2834375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agen 18" descr="Imagen que contiene dibujo, señal&#10;&#10;Descripción generada automáticamente">
            <a:hlinkClick r:id="rId2" action="ppaction://hlinksldjump"/>
            <a:extLst>
              <a:ext uri="{FF2B5EF4-FFF2-40B4-BE49-F238E27FC236}">
                <a16:creationId xmlns:a16="http://schemas.microsoft.com/office/drawing/2014/main" id="{702028F7-C4BC-4751-BDD8-DEA2500A45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56578" y="6152448"/>
            <a:ext cx="641953" cy="641953"/>
          </a:xfrm>
          <a:prstGeom prst="rect">
            <a:avLst/>
          </a:prstGeom>
        </p:spPr>
      </p:pic>
      <p:pic>
        <p:nvPicPr>
          <p:cNvPr id="4" name="Imagen 3">
            <a:hlinkClick r:id="rId4" action="ppaction://hlinksldjump"/>
            <a:extLst>
              <a:ext uri="{FF2B5EF4-FFF2-40B4-BE49-F238E27FC236}">
                <a16:creationId xmlns:a16="http://schemas.microsoft.com/office/drawing/2014/main" id="{14E117DB-761B-41F3-AD13-3EEAB2DD1917}"/>
              </a:ext>
            </a:extLst>
          </p:cNvPr>
          <p:cNvPicPr>
            <a:picLocks noChangeAspect="1"/>
          </p:cNvPicPr>
          <p:nvPr/>
        </p:nvPicPr>
        <p:blipFill>
          <a:blip r:embed="rId5"/>
          <a:stretch>
            <a:fillRect/>
          </a:stretch>
        </p:blipFill>
        <p:spPr>
          <a:xfrm>
            <a:off x="10452861" y="6192983"/>
            <a:ext cx="865707" cy="560881"/>
          </a:xfrm>
          <a:prstGeom prst="rect">
            <a:avLst/>
          </a:prstGeom>
        </p:spPr>
      </p:pic>
      <p:sp>
        <p:nvSpPr>
          <p:cNvPr id="2" name="CuadroTexto 1">
            <a:extLst>
              <a:ext uri="{FF2B5EF4-FFF2-40B4-BE49-F238E27FC236}">
                <a16:creationId xmlns:a16="http://schemas.microsoft.com/office/drawing/2014/main" id="{B84E29A5-13B3-49F2-81B2-D56D4AADD7BF}"/>
              </a:ext>
            </a:extLst>
          </p:cNvPr>
          <p:cNvSpPr txBox="1"/>
          <p:nvPr/>
        </p:nvSpPr>
        <p:spPr>
          <a:xfrm>
            <a:off x="696686" y="-26493"/>
            <a:ext cx="10621882" cy="1569660"/>
          </a:xfrm>
          <a:prstGeom prst="rect">
            <a:avLst/>
          </a:prstGeom>
          <a:noFill/>
        </p:spPr>
        <p:txBody>
          <a:bodyPr wrap="square" rtlCol="0">
            <a:spAutoFit/>
          </a:bodyPr>
          <a:lstStyle/>
          <a:p>
            <a:pPr algn="ctr"/>
            <a:r>
              <a:rPr lang="es-ES" sz="9600" dirty="0" err="1">
                <a:solidFill>
                  <a:schemeClr val="bg1"/>
                </a:solidFill>
                <a:latin typeface="a Alloy Ink" panose="02000503000000000000" pitchFamily="2" charset="0"/>
              </a:rPr>
              <a:t>Cells</a:t>
            </a:r>
            <a:endParaRPr lang="es-ES" sz="9600" dirty="0">
              <a:solidFill>
                <a:schemeClr val="bg1"/>
              </a:solidFill>
              <a:latin typeface="a Alloy Ink" panose="02000503000000000000" pitchFamily="2" charset="0"/>
            </a:endParaRPr>
          </a:p>
        </p:txBody>
      </p:sp>
      <p:sp>
        <p:nvSpPr>
          <p:cNvPr id="3" name="CuadroTexto 2">
            <a:extLst>
              <a:ext uri="{FF2B5EF4-FFF2-40B4-BE49-F238E27FC236}">
                <a16:creationId xmlns:a16="http://schemas.microsoft.com/office/drawing/2014/main" id="{68579753-37F8-4C48-9C7A-5E3537963BB7}"/>
              </a:ext>
            </a:extLst>
          </p:cNvPr>
          <p:cNvSpPr txBox="1"/>
          <p:nvPr/>
        </p:nvSpPr>
        <p:spPr>
          <a:xfrm>
            <a:off x="203200" y="1758346"/>
            <a:ext cx="11785600" cy="3477875"/>
          </a:xfrm>
          <a:prstGeom prst="rect">
            <a:avLst/>
          </a:prstGeom>
          <a:noFill/>
        </p:spPr>
        <p:txBody>
          <a:bodyPr wrap="square" rtlCol="0">
            <a:spAutoFit/>
          </a:bodyPr>
          <a:lstStyle/>
          <a:p>
            <a:r>
              <a:rPr lang="es-ES" sz="4400" dirty="0" err="1">
                <a:solidFill>
                  <a:schemeClr val="bg1"/>
                </a:solidFill>
                <a:latin typeface="a Alloy Ink" panose="02000503000000000000" pitchFamily="2" charset="0"/>
              </a:rPr>
              <a:t>Prokaryotic</a:t>
            </a:r>
            <a:r>
              <a:rPr lang="es-ES" sz="4400" dirty="0">
                <a:solidFill>
                  <a:schemeClr val="bg1"/>
                </a:solidFill>
                <a:latin typeface="a Alloy Ink" panose="02000503000000000000" pitchFamily="2" charset="0"/>
              </a:rPr>
              <a:t> </a:t>
            </a:r>
            <a:r>
              <a:rPr lang="es-ES" sz="4400" dirty="0" err="1">
                <a:solidFill>
                  <a:schemeClr val="bg1"/>
                </a:solidFill>
                <a:latin typeface="a Alloy Ink" panose="02000503000000000000" pitchFamily="2" charset="0"/>
              </a:rPr>
              <a:t>cells</a:t>
            </a:r>
            <a:r>
              <a:rPr lang="es-ES" sz="4400" dirty="0">
                <a:solidFill>
                  <a:schemeClr val="bg1"/>
                </a:solidFill>
                <a:latin typeface="a Alloy Ink" panose="02000503000000000000" pitchFamily="2" charset="0"/>
              </a:rPr>
              <a:t> </a:t>
            </a:r>
            <a:r>
              <a:rPr lang="es-ES" sz="4400" dirty="0" err="1">
                <a:solidFill>
                  <a:schemeClr val="bg1"/>
                </a:solidFill>
                <a:latin typeface="a Alloy Ink" panose="02000503000000000000" pitchFamily="2" charset="0"/>
              </a:rPr>
              <a:t>don’t</a:t>
            </a:r>
            <a:r>
              <a:rPr lang="es-ES" sz="4400" dirty="0">
                <a:solidFill>
                  <a:schemeClr val="bg1"/>
                </a:solidFill>
                <a:latin typeface="a Alloy Ink" panose="02000503000000000000" pitchFamily="2" charset="0"/>
              </a:rPr>
              <a:t> </a:t>
            </a:r>
            <a:r>
              <a:rPr lang="es-ES" sz="4400" dirty="0" err="1">
                <a:solidFill>
                  <a:schemeClr val="bg1"/>
                </a:solidFill>
                <a:latin typeface="a Alloy Ink" panose="02000503000000000000" pitchFamily="2" charset="0"/>
              </a:rPr>
              <a:t>have</a:t>
            </a:r>
            <a:r>
              <a:rPr lang="es-ES" sz="4400" dirty="0">
                <a:solidFill>
                  <a:schemeClr val="bg1"/>
                </a:solidFill>
                <a:latin typeface="a Alloy Ink" panose="02000503000000000000" pitchFamily="2" charset="0"/>
              </a:rPr>
              <a:t> a </a:t>
            </a:r>
            <a:r>
              <a:rPr lang="es-ES" sz="4400" dirty="0" err="1">
                <a:solidFill>
                  <a:schemeClr val="bg1"/>
                </a:solidFill>
                <a:latin typeface="a Alloy Ink" panose="02000503000000000000" pitchFamily="2" charset="0"/>
              </a:rPr>
              <a:t>nucleus</a:t>
            </a:r>
            <a:r>
              <a:rPr lang="es-ES" sz="4400" dirty="0">
                <a:solidFill>
                  <a:schemeClr val="bg1"/>
                </a:solidFill>
                <a:latin typeface="a Alloy Ink" panose="02000503000000000000" pitchFamily="2" charset="0"/>
              </a:rPr>
              <a:t>, </a:t>
            </a:r>
            <a:r>
              <a:rPr lang="es-ES" sz="4400" dirty="0" err="1">
                <a:solidFill>
                  <a:schemeClr val="bg1"/>
                </a:solidFill>
                <a:latin typeface="a Alloy Ink" panose="02000503000000000000" pitchFamily="2" charset="0"/>
              </a:rPr>
              <a:t>the</a:t>
            </a:r>
            <a:r>
              <a:rPr lang="es-ES" sz="4400" dirty="0">
                <a:solidFill>
                  <a:schemeClr val="bg1"/>
                </a:solidFill>
                <a:latin typeface="a Alloy Ink" panose="02000503000000000000" pitchFamily="2" charset="0"/>
              </a:rPr>
              <a:t> DNA </a:t>
            </a:r>
            <a:r>
              <a:rPr lang="es-ES" sz="4400" dirty="0" err="1">
                <a:solidFill>
                  <a:schemeClr val="bg1"/>
                </a:solidFill>
                <a:latin typeface="a Alloy Ink" panose="02000503000000000000" pitchFamily="2" charset="0"/>
              </a:rPr>
              <a:t>is</a:t>
            </a:r>
            <a:r>
              <a:rPr lang="es-ES" sz="4400" dirty="0">
                <a:solidFill>
                  <a:schemeClr val="bg1"/>
                </a:solidFill>
                <a:latin typeface="a Alloy Ink" panose="02000503000000000000" pitchFamily="2" charset="0"/>
              </a:rPr>
              <a:t> </a:t>
            </a:r>
            <a:r>
              <a:rPr lang="es-ES" sz="4400" dirty="0" err="1">
                <a:solidFill>
                  <a:schemeClr val="bg1"/>
                </a:solidFill>
                <a:latin typeface="a Alloy Ink" panose="02000503000000000000" pitchFamily="2" charset="0"/>
              </a:rPr>
              <a:t>floating</a:t>
            </a:r>
            <a:r>
              <a:rPr lang="es-ES" sz="4400" dirty="0">
                <a:solidFill>
                  <a:schemeClr val="bg1"/>
                </a:solidFill>
                <a:latin typeface="a Alloy Ink" panose="02000503000000000000" pitchFamily="2" charset="0"/>
              </a:rPr>
              <a:t> in </a:t>
            </a:r>
            <a:r>
              <a:rPr lang="es-ES" sz="4400" dirty="0" err="1">
                <a:solidFill>
                  <a:schemeClr val="bg1"/>
                </a:solidFill>
                <a:latin typeface="a Alloy Ink" panose="02000503000000000000" pitchFamily="2" charset="0"/>
              </a:rPr>
              <a:t>the</a:t>
            </a:r>
            <a:r>
              <a:rPr lang="es-ES" sz="4400" dirty="0">
                <a:solidFill>
                  <a:schemeClr val="bg1"/>
                </a:solidFill>
                <a:latin typeface="a Alloy Ink" panose="02000503000000000000" pitchFamily="2" charset="0"/>
              </a:rPr>
              <a:t> </a:t>
            </a:r>
            <a:r>
              <a:rPr lang="es-ES" sz="4400" dirty="0" err="1">
                <a:solidFill>
                  <a:schemeClr val="bg1"/>
                </a:solidFill>
                <a:latin typeface="a Alloy Ink" panose="02000503000000000000" pitchFamily="2" charset="0"/>
              </a:rPr>
              <a:t>cytoplasm</a:t>
            </a:r>
            <a:r>
              <a:rPr lang="es-ES" sz="4400" dirty="0">
                <a:solidFill>
                  <a:schemeClr val="bg1"/>
                </a:solidFill>
                <a:latin typeface="a Alloy Ink" panose="02000503000000000000" pitchFamily="2" charset="0"/>
              </a:rPr>
              <a:t>. </a:t>
            </a:r>
          </a:p>
          <a:p>
            <a:r>
              <a:rPr lang="es-ES" sz="4400" dirty="0" err="1">
                <a:solidFill>
                  <a:schemeClr val="bg1"/>
                </a:solidFill>
                <a:latin typeface="a Alloy Ink" panose="02000503000000000000" pitchFamily="2" charset="0"/>
              </a:rPr>
              <a:t>Some</a:t>
            </a:r>
            <a:r>
              <a:rPr lang="es-ES" sz="4400" dirty="0">
                <a:solidFill>
                  <a:schemeClr val="bg1"/>
                </a:solidFill>
                <a:latin typeface="a Alloy Ink" panose="02000503000000000000" pitchFamily="2" charset="0"/>
              </a:rPr>
              <a:t> </a:t>
            </a:r>
            <a:r>
              <a:rPr lang="es-ES" sz="4400" dirty="0" err="1">
                <a:solidFill>
                  <a:schemeClr val="bg1"/>
                </a:solidFill>
                <a:latin typeface="a Alloy Ink" panose="02000503000000000000" pitchFamily="2" charset="0"/>
              </a:rPr>
              <a:t>examples</a:t>
            </a:r>
            <a:r>
              <a:rPr lang="es-ES" sz="4400" dirty="0">
                <a:solidFill>
                  <a:schemeClr val="bg1"/>
                </a:solidFill>
                <a:latin typeface="a Alloy Ink" panose="02000503000000000000" pitchFamily="2" charset="0"/>
              </a:rPr>
              <a:t> </a:t>
            </a:r>
            <a:r>
              <a:rPr lang="es-ES" sz="4400" dirty="0" err="1">
                <a:solidFill>
                  <a:schemeClr val="bg1"/>
                </a:solidFill>
                <a:latin typeface="a Alloy Ink" panose="02000503000000000000" pitchFamily="2" charset="0"/>
              </a:rPr>
              <a:t>of</a:t>
            </a:r>
            <a:r>
              <a:rPr lang="es-ES" sz="4400" dirty="0">
                <a:solidFill>
                  <a:schemeClr val="bg1"/>
                </a:solidFill>
                <a:latin typeface="a Alloy Ink" panose="02000503000000000000" pitchFamily="2" charset="0"/>
              </a:rPr>
              <a:t> </a:t>
            </a:r>
            <a:r>
              <a:rPr lang="es-ES" sz="4400" dirty="0" err="1">
                <a:solidFill>
                  <a:schemeClr val="bg1"/>
                </a:solidFill>
                <a:latin typeface="a Alloy Ink" panose="02000503000000000000" pitchFamily="2" charset="0"/>
              </a:rPr>
              <a:t>prokaryotic</a:t>
            </a:r>
            <a:r>
              <a:rPr lang="es-ES" sz="4400" dirty="0">
                <a:solidFill>
                  <a:schemeClr val="bg1"/>
                </a:solidFill>
                <a:latin typeface="a Alloy Ink" panose="02000503000000000000" pitchFamily="2" charset="0"/>
              </a:rPr>
              <a:t> </a:t>
            </a:r>
            <a:r>
              <a:rPr lang="es-ES" sz="4400" dirty="0" err="1">
                <a:solidFill>
                  <a:schemeClr val="bg1"/>
                </a:solidFill>
                <a:latin typeface="a Alloy Ink" panose="02000503000000000000" pitchFamily="2" charset="0"/>
              </a:rPr>
              <a:t>cells</a:t>
            </a:r>
            <a:r>
              <a:rPr lang="es-ES" sz="4400" dirty="0">
                <a:solidFill>
                  <a:schemeClr val="bg1"/>
                </a:solidFill>
                <a:latin typeface="a Alloy Ink" panose="02000503000000000000" pitchFamily="2" charset="0"/>
              </a:rPr>
              <a:t> are virus and bacterias</a:t>
            </a:r>
          </a:p>
        </p:txBody>
      </p:sp>
    </p:spTree>
    <p:extLst>
      <p:ext uri="{BB962C8B-B14F-4D97-AF65-F5344CB8AC3E}">
        <p14:creationId xmlns:p14="http://schemas.microsoft.com/office/powerpoint/2010/main" val="1237385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agen 18" descr="Imagen que contiene dibujo, señal&#10;&#10;Descripción generada automáticamente">
            <a:hlinkClick r:id="rId2" action="ppaction://hlinksldjump"/>
            <a:extLst>
              <a:ext uri="{FF2B5EF4-FFF2-40B4-BE49-F238E27FC236}">
                <a16:creationId xmlns:a16="http://schemas.microsoft.com/office/drawing/2014/main" id="{702028F7-C4BC-4751-BDD8-DEA2500A45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56578" y="6152448"/>
            <a:ext cx="641953" cy="641953"/>
          </a:xfrm>
          <a:prstGeom prst="rect">
            <a:avLst/>
          </a:prstGeom>
        </p:spPr>
      </p:pic>
      <p:pic>
        <p:nvPicPr>
          <p:cNvPr id="4" name="Imagen 3">
            <a:hlinkClick r:id="rId4" action="ppaction://hlinksldjump"/>
            <a:extLst>
              <a:ext uri="{FF2B5EF4-FFF2-40B4-BE49-F238E27FC236}">
                <a16:creationId xmlns:a16="http://schemas.microsoft.com/office/drawing/2014/main" id="{14E117DB-761B-41F3-AD13-3EEAB2DD1917}"/>
              </a:ext>
            </a:extLst>
          </p:cNvPr>
          <p:cNvPicPr>
            <a:picLocks noChangeAspect="1"/>
          </p:cNvPicPr>
          <p:nvPr/>
        </p:nvPicPr>
        <p:blipFill>
          <a:blip r:embed="rId5"/>
          <a:stretch>
            <a:fillRect/>
          </a:stretch>
        </p:blipFill>
        <p:spPr>
          <a:xfrm>
            <a:off x="10452861" y="6192983"/>
            <a:ext cx="865707" cy="560881"/>
          </a:xfrm>
          <a:prstGeom prst="rect">
            <a:avLst/>
          </a:prstGeom>
        </p:spPr>
      </p:pic>
      <p:sp>
        <p:nvSpPr>
          <p:cNvPr id="2" name="CuadroTexto 1">
            <a:extLst>
              <a:ext uri="{FF2B5EF4-FFF2-40B4-BE49-F238E27FC236}">
                <a16:creationId xmlns:a16="http://schemas.microsoft.com/office/drawing/2014/main" id="{B84E29A5-13B3-49F2-81B2-D56D4AADD7BF}"/>
              </a:ext>
            </a:extLst>
          </p:cNvPr>
          <p:cNvSpPr txBox="1"/>
          <p:nvPr/>
        </p:nvSpPr>
        <p:spPr>
          <a:xfrm>
            <a:off x="696686" y="-55521"/>
            <a:ext cx="10621882" cy="1569660"/>
          </a:xfrm>
          <a:prstGeom prst="rect">
            <a:avLst/>
          </a:prstGeom>
          <a:noFill/>
        </p:spPr>
        <p:txBody>
          <a:bodyPr wrap="square" rtlCol="0">
            <a:spAutoFit/>
          </a:bodyPr>
          <a:lstStyle/>
          <a:p>
            <a:pPr algn="ctr"/>
            <a:r>
              <a:rPr lang="es-ES" sz="9600" dirty="0" err="1">
                <a:solidFill>
                  <a:schemeClr val="bg1"/>
                </a:solidFill>
                <a:latin typeface="a Alloy Ink" panose="02000503000000000000" pitchFamily="2" charset="0"/>
              </a:rPr>
              <a:t>Cells</a:t>
            </a:r>
            <a:endParaRPr lang="es-ES" sz="9600" dirty="0">
              <a:solidFill>
                <a:schemeClr val="bg1"/>
              </a:solidFill>
              <a:latin typeface="a Alloy Ink" panose="02000503000000000000" pitchFamily="2" charset="0"/>
            </a:endParaRPr>
          </a:p>
        </p:txBody>
      </p:sp>
      <p:pic>
        <p:nvPicPr>
          <p:cNvPr id="3" name="Imagen 2">
            <a:extLst>
              <a:ext uri="{FF2B5EF4-FFF2-40B4-BE49-F238E27FC236}">
                <a16:creationId xmlns:a16="http://schemas.microsoft.com/office/drawing/2014/main" id="{D78C5761-3FAE-41AF-96B7-3C7F23738418}"/>
              </a:ext>
            </a:extLst>
          </p:cNvPr>
          <p:cNvPicPr>
            <a:picLocks noChangeAspect="1"/>
          </p:cNvPicPr>
          <p:nvPr/>
        </p:nvPicPr>
        <p:blipFill>
          <a:blip r:embed="rId6"/>
          <a:stretch>
            <a:fillRect/>
          </a:stretch>
        </p:blipFill>
        <p:spPr>
          <a:xfrm>
            <a:off x="1864252" y="1901423"/>
            <a:ext cx="8286750" cy="4572000"/>
          </a:xfrm>
          <a:prstGeom prst="rect">
            <a:avLst/>
          </a:prstGeom>
        </p:spPr>
      </p:pic>
    </p:spTree>
    <p:extLst>
      <p:ext uri="{BB962C8B-B14F-4D97-AF65-F5344CB8AC3E}">
        <p14:creationId xmlns:p14="http://schemas.microsoft.com/office/powerpoint/2010/main" val="1766752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agen 18" descr="Imagen que contiene dibujo, señal&#10;&#10;Descripción generada automáticamente">
            <a:hlinkClick r:id="rId2" action="ppaction://hlinksldjump"/>
            <a:extLst>
              <a:ext uri="{FF2B5EF4-FFF2-40B4-BE49-F238E27FC236}">
                <a16:creationId xmlns:a16="http://schemas.microsoft.com/office/drawing/2014/main" id="{702028F7-C4BC-4751-BDD8-DEA2500A45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56578" y="6152448"/>
            <a:ext cx="641953" cy="641953"/>
          </a:xfrm>
          <a:prstGeom prst="rect">
            <a:avLst/>
          </a:prstGeom>
        </p:spPr>
      </p:pic>
      <p:pic>
        <p:nvPicPr>
          <p:cNvPr id="4" name="Imagen 3">
            <a:hlinkClick r:id="rId4" action="ppaction://hlinksldjump"/>
            <a:extLst>
              <a:ext uri="{FF2B5EF4-FFF2-40B4-BE49-F238E27FC236}">
                <a16:creationId xmlns:a16="http://schemas.microsoft.com/office/drawing/2014/main" id="{14E117DB-761B-41F3-AD13-3EEAB2DD1917}"/>
              </a:ext>
            </a:extLst>
          </p:cNvPr>
          <p:cNvPicPr>
            <a:picLocks noChangeAspect="1"/>
          </p:cNvPicPr>
          <p:nvPr/>
        </p:nvPicPr>
        <p:blipFill>
          <a:blip r:embed="rId5"/>
          <a:stretch>
            <a:fillRect/>
          </a:stretch>
        </p:blipFill>
        <p:spPr>
          <a:xfrm>
            <a:off x="10452861" y="6192983"/>
            <a:ext cx="865707" cy="560881"/>
          </a:xfrm>
          <a:prstGeom prst="rect">
            <a:avLst/>
          </a:prstGeom>
        </p:spPr>
      </p:pic>
      <p:sp>
        <p:nvSpPr>
          <p:cNvPr id="2" name="CuadroTexto 1">
            <a:extLst>
              <a:ext uri="{FF2B5EF4-FFF2-40B4-BE49-F238E27FC236}">
                <a16:creationId xmlns:a16="http://schemas.microsoft.com/office/drawing/2014/main" id="{B84E29A5-13B3-49F2-81B2-D56D4AADD7BF}"/>
              </a:ext>
            </a:extLst>
          </p:cNvPr>
          <p:cNvSpPr txBox="1"/>
          <p:nvPr/>
        </p:nvSpPr>
        <p:spPr>
          <a:xfrm>
            <a:off x="696686" y="-159657"/>
            <a:ext cx="10621882" cy="1569660"/>
          </a:xfrm>
          <a:prstGeom prst="rect">
            <a:avLst/>
          </a:prstGeom>
          <a:noFill/>
        </p:spPr>
        <p:txBody>
          <a:bodyPr wrap="square" rtlCol="0">
            <a:spAutoFit/>
          </a:bodyPr>
          <a:lstStyle/>
          <a:p>
            <a:pPr algn="ctr"/>
            <a:r>
              <a:rPr lang="es-ES" sz="9600" dirty="0" err="1">
                <a:solidFill>
                  <a:schemeClr val="bg1"/>
                </a:solidFill>
                <a:latin typeface="a Alloy Ink" panose="02000503000000000000" pitchFamily="2" charset="0"/>
              </a:rPr>
              <a:t>Cells</a:t>
            </a:r>
            <a:endParaRPr lang="es-ES" sz="9600" dirty="0">
              <a:solidFill>
                <a:schemeClr val="bg1"/>
              </a:solidFill>
              <a:latin typeface="a Alloy Ink" panose="02000503000000000000" pitchFamily="2" charset="0"/>
            </a:endParaRPr>
          </a:p>
        </p:txBody>
      </p:sp>
      <p:sp>
        <p:nvSpPr>
          <p:cNvPr id="3" name="CuadroTexto 2">
            <a:extLst>
              <a:ext uri="{FF2B5EF4-FFF2-40B4-BE49-F238E27FC236}">
                <a16:creationId xmlns:a16="http://schemas.microsoft.com/office/drawing/2014/main" id="{84552E69-A262-422B-AF77-1E104C3394C2}"/>
              </a:ext>
            </a:extLst>
          </p:cNvPr>
          <p:cNvSpPr txBox="1"/>
          <p:nvPr/>
        </p:nvSpPr>
        <p:spPr>
          <a:xfrm>
            <a:off x="580571" y="1758346"/>
            <a:ext cx="10914743" cy="2800767"/>
          </a:xfrm>
          <a:prstGeom prst="rect">
            <a:avLst/>
          </a:prstGeom>
          <a:noFill/>
        </p:spPr>
        <p:txBody>
          <a:bodyPr wrap="square" rtlCol="0">
            <a:spAutoFit/>
          </a:bodyPr>
          <a:lstStyle/>
          <a:p>
            <a:r>
              <a:rPr lang="es-ES" sz="4400" dirty="0" err="1">
                <a:solidFill>
                  <a:schemeClr val="bg1"/>
                </a:solidFill>
                <a:latin typeface="a Alloy Ink" panose="02000503000000000000" pitchFamily="2" charset="0"/>
              </a:rPr>
              <a:t>Eukaryotic</a:t>
            </a:r>
            <a:r>
              <a:rPr lang="es-ES" sz="4400" dirty="0">
                <a:solidFill>
                  <a:schemeClr val="bg1"/>
                </a:solidFill>
                <a:latin typeface="a Alloy Ink" panose="02000503000000000000" pitchFamily="2" charset="0"/>
              </a:rPr>
              <a:t> </a:t>
            </a:r>
            <a:r>
              <a:rPr lang="es-ES" sz="4400" dirty="0" err="1">
                <a:solidFill>
                  <a:schemeClr val="bg1"/>
                </a:solidFill>
                <a:latin typeface="a Alloy Ink" panose="02000503000000000000" pitchFamily="2" charset="0"/>
              </a:rPr>
              <a:t>cells</a:t>
            </a:r>
            <a:r>
              <a:rPr lang="es-ES" sz="4400" dirty="0">
                <a:solidFill>
                  <a:schemeClr val="bg1"/>
                </a:solidFill>
                <a:latin typeface="a Alloy Ink" panose="02000503000000000000" pitchFamily="2" charset="0"/>
              </a:rPr>
              <a:t> </a:t>
            </a:r>
            <a:r>
              <a:rPr lang="es-ES" sz="4400" dirty="0" err="1">
                <a:solidFill>
                  <a:schemeClr val="bg1"/>
                </a:solidFill>
                <a:latin typeface="a Alloy Ink" panose="02000503000000000000" pitchFamily="2" charset="0"/>
              </a:rPr>
              <a:t>have</a:t>
            </a:r>
            <a:r>
              <a:rPr lang="es-ES" sz="4400" dirty="0">
                <a:solidFill>
                  <a:schemeClr val="bg1"/>
                </a:solidFill>
                <a:latin typeface="a Alloy Ink" panose="02000503000000000000" pitchFamily="2" charset="0"/>
              </a:rPr>
              <a:t> a </a:t>
            </a:r>
            <a:r>
              <a:rPr lang="es-ES" sz="4400" dirty="0" err="1">
                <a:solidFill>
                  <a:schemeClr val="bg1"/>
                </a:solidFill>
                <a:latin typeface="a Alloy Ink" panose="02000503000000000000" pitchFamily="2" charset="0"/>
              </a:rPr>
              <a:t>nucleus</a:t>
            </a:r>
            <a:r>
              <a:rPr lang="es-ES" sz="4400" dirty="0">
                <a:solidFill>
                  <a:schemeClr val="bg1"/>
                </a:solidFill>
                <a:latin typeface="a Alloy Ink" panose="02000503000000000000" pitchFamily="2" charset="0"/>
              </a:rPr>
              <a:t> </a:t>
            </a:r>
            <a:r>
              <a:rPr lang="es-ES" sz="4400" dirty="0" err="1">
                <a:solidFill>
                  <a:schemeClr val="bg1"/>
                </a:solidFill>
                <a:latin typeface="a Alloy Ink" panose="02000503000000000000" pitchFamily="2" charset="0"/>
              </a:rPr>
              <a:t>where</a:t>
            </a:r>
            <a:r>
              <a:rPr lang="es-ES" sz="4400" dirty="0">
                <a:solidFill>
                  <a:schemeClr val="bg1"/>
                </a:solidFill>
                <a:latin typeface="a Alloy Ink" panose="02000503000000000000" pitchFamily="2" charset="0"/>
              </a:rPr>
              <a:t> </a:t>
            </a:r>
            <a:r>
              <a:rPr lang="es-ES" sz="4400" dirty="0" err="1">
                <a:solidFill>
                  <a:schemeClr val="bg1"/>
                </a:solidFill>
                <a:latin typeface="a Alloy Ink" panose="02000503000000000000" pitchFamily="2" charset="0"/>
              </a:rPr>
              <a:t>the</a:t>
            </a:r>
            <a:r>
              <a:rPr lang="es-ES" sz="4400" dirty="0">
                <a:solidFill>
                  <a:schemeClr val="bg1"/>
                </a:solidFill>
                <a:latin typeface="a Alloy Ink" panose="02000503000000000000" pitchFamily="2" charset="0"/>
              </a:rPr>
              <a:t> DNA </a:t>
            </a:r>
            <a:r>
              <a:rPr lang="es-ES" sz="4400" dirty="0" err="1">
                <a:solidFill>
                  <a:schemeClr val="bg1"/>
                </a:solidFill>
                <a:latin typeface="a Alloy Ink" panose="02000503000000000000" pitchFamily="2" charset="0"/>
              </a:rPr>
              <a:t>is</a:t>
            </a:r>
            <a:r>
              <a:rPr lang="es-ES" sz="4400" dirty="0">
                <a:solidFill>
                  <a:schemeClr val="bg1"/>
                </a:solidFill>
                <a:latin typeface="a Alloy Ink" panose="02000503000000000000" pitchFamily="2" charset="0"/>
              </a:rPr>
              <a:t> </a:t>
            </a:r>
            <a:r>
              <a:rPr lang="es-ES" sz="4400" dirty="0" err="1">
                <a:solidFill>
                  <a:schemeClr val="bg1"/>
                </a:solidFill>
                <a:latin typeface="a Alloy Ink" panose="02000503000000000000" pitchFamily="2" charset="0"/>
              </a:rPr>
              <a:t>safe</a:t>
            </a:r>
            <a:r>
              <a:rPr lang="es-ES" sz="4400" dirty="0">
                <a:solidFill>
                  <a:schemeClr val="bg1"/>
                </a:solidFill>
                <a:latin typeface="a Alloy Ink" panose="02000503000000000000" pitchFamily="2" charset="0"/>
              </a:rPr>
              <a:t>.</a:t>
            </a:r>
          </a:p>
          <a:p>
            <a:r>
              <a:rPr lang="es-ES" sz="4400" dirty="0" err="1">
                <a:solidFill>
                  <a:schemeClr val="bg1"/>
                </a:solidFill>
                <a:latin typeface="a Alloy Ink" panose="02000503000000000000" pitchFamily="2" charset="0"/>
              </a:rPr>
              <a:t>Some</a:t>
            </a:r>
            <a:r>
              <a:rPr lang="es-ES" sz="4400" dirty="0">
                <a:solidFill>
                  <a:schemeClr val="bg1"/>
                </a:solidFill>
                <a:latin typeface="a Alloy Ink" panose="02000503000000000000" pitchFamily="2" charset="0"/>
              </a:rPr>
              <a:t> </a:t>
            </a:r>
            <a:r>
              <a:rPr lang="es-ES" sz="4400" dirty="0" err="1">
                <a:solidFill>
                  <a:schemeClr val="bg1"/>
                </a:solidFill>
                <a:latin typeface="a Alloy Ink" panose="02000503000000000000" pitchFamily="2" charset="0"/>
              </a:rPr>
              <a:t>examples</a:t>
            </a:r>
            <a:r>
              <a:rPr lang="es-ES" sz="4400" dirty="0">
                <a:solidFill>
                  <a:schemeClr val="bg1"/>
                </a:solidFill>
                <a:latin typeface="a Alloy Ink" panose="02000503000000000000" pitchFamily="2" charset="0"/>
              </a:rPr>
              <a:t> </a:t>
            </a:r>
            <a:r>
              <a:rPr lang="es-ES" sz="4400" dirty="0" err="1">
                <a:solidFill>
                  <a:schemeClr val="bg1"/>
                </a:solidFill>
                <a:latin typeface="a Alloy Ink" panose="02000503000000000000" pitchFamily="2" charset="0"/>
              </a:rPr>
              <a:t>of</a:t>
            </a:r>
            <a:r>
              <a:rPr lang="es-ES" sz="4400" dirty="0">
                <a:solidFill>
                  <a:schemeClr val="bg1"/>
                </a:solidFill>
                <a:latin typeface="a Alloy Ink" panose="02000503000000000000" pitchFamily="2" charset="0"/>
              </a:rPr>
              <a:t> </a:t>
            </a:r>
            <a:r>
              <a:rPr lang="es-ES" sz="4400" dirty="0" err="1">
                <a:solidFill>
                  <a:schemeClr val="bg1"/>
                </a:solidFill>
                <a:latin typeface="a Alloy Ink" panose="02000503000000000000" pitchFamily="2" charset="0"/>
              </a:rPr>
              <a:t>eukaryotic</a:t>
            </a:r>
            <a:r>
              <a:rPr lang="es-ES" sz="4400" dirty="0">
                <a:solidFill>
                  <a:schemeClr val="bg1"/>
                </a:solidFill>
                <a:latin typeface="a Alloy Ink" panose="02000503000000000000" pitchFamily="2" charset="0"/>
              </a:rPr>
              <a:t> </a:t>
            </a:r>
            <a:r>
              <a:rPr lang="es-ES" sz="4400" dirty="0" err="1">
                <a:solidFill>
                  <a:schemeClr val="bg1"/>
                </a:solidFill>
                <a:latin typeface="a Alloy Ink" panose="02000503000000000000" pitchFamily="2" charset="0"/>
              </a:rPr>
              <a:t>cells</a:t>
            </a:r>
            <a:r>
              <a:rPr lang="es-ES" sz="4400" dirty="0">
                <a:solidFill>
                  <a:schemeClr val="bg1"/>
                </a:solidFill>
                <a:latin typeface="a Alloy Ink" panose="02000503000000000000" pitchFamily="2" charset="0"/>
              </a:rPr>
              <a:t> are </a:t>
            </a:r>
            <a:r>
              <a:rPr lang="es-ES" sz="4400" dirty="0" err="1">
                <a:solidFill>
                  <a:schemeClr val="bg1"/>
                </a:solidFill>
                <a:latin typeface="a Alloy Ink" panose="02000503000000000000" pitchFamily="2" charset="0"/>
              </a:rPr>
              <a:t>plant</a:t>
            </a:r>
            <a:r>
              <a:rPr lang="es-ES" sz="4400" dirty="0">
                <a:solidFill>
                  <a:schemeClr val="bg1"/>
                </a:solidFill>
                <a:latin typeface="a Alloy Ink" panose="02000503000000000000" pitchFamily="2" charset="0"/>
              </a:rPr>
              <a:t> and animal </a:t>
            </a:r>
            <a:r>
              <a:rPr lang="es-ES" sz="4400" dirty="0" err="1">
                <a:solidFill>
                  <a:schemeClr val="bg1"/>
                </a:solidFill>
                <a:latin typeface="a Alloy Ink" panose="02000503000000000000" pitchFamily="2" charset="0"/>
              </a:rPr>
              <a:t>cells</a:t>
            </a:r>
            <a:endParaRPr lang="es-ES" sz="4400" dirty="0">
              <a:solidFill>
                <a:schemeClr val="bg1"/>
              </a:solidFill>
              <a:latin typeface="a Alloy Ink" panose="02000503000000000000" pitchFamily="2" charset="0"/>
            </a:endParaRPr>
          </a:p>
        </p:txBody>
      </p:sp>
    </p:spTree>
    <p:extLst>
      <p:ext uri="{BB962C8B-B14F-4D97-AF65-F5344CB8AC3E}">
        <p14:creationId xmlns:p14="http://schemas.microsoft.com/office/powerpoint/2010/main" val="2923290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agen 18" descr="Imagen que contiene dibujo, señal&#10;&#10;Descripción generada automáticamente">
            <a:hlinkClick r:id="rId2" action="ppaction://hlinksldjump"/>
            <a:extLst>
              <a:ext uri="{FF2B5EF4-FFF2-40B4-BE49-F238E27FC236}">
                <a16:creationId xmlns:a16="http://schemas.microsoft.com/office/drawing/2014/main" id="{702028F7-C4BC-4751-BDD8-DEA2500A45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56578" y="6152448"/>
            <a:ext cx="641953" cy="641953"/>
          </a:xfrm>
          <a:prstGeom prst="rect">
            <a:avLst/>
          </a:prstGeom>
        </p:spPr>
      </p:pic>
      <p:pic>
        <p:nvPicPr>
          <p:cNvPr id="4" name="Imagen 3">
            <a:hlinkClick r:id="rId4" action="ppaction://hlinksldjump"/>
            <a:extLst>
              <a:ext uri="{FF2B5EF4-FFF2-40B4-BE49-F238E27FC236}">
                <a16:creationId xmlns:a16="http://schemas.microsoft.com/office/drawing/2014/main" id="{14E117DB-761B-41F3-AD13-3EEAB2DD1917}"/>
              </a:ext>
            </a:extLst>
          </p:cNvPr>
          <p:cNvPicPr>
            <a:picLocks noChangeAspect="1"/>
          </p:cNvPicPr>
          <p:nvPr/>
        </p:nvPicPr>
        <p:blipFill>
          <a:blip r:embed="rId5"/>
          <a:stretch>
            <a:fillRect/>
          </a:stretch>
        </p:blipFill>
        <p:spPr>
          <a:xfrm>
            <a:off x="10452861" y="6192983"/>
            <a:ext cx="865707" cy="560881"/>
          </a:xfrm>
          <a:prstGeom prst="rect">
            <a:avLst/>
          </a:prstGeom>
        </p:spPr>
      </p:pic>
      <p:sp>
        <p:nvSpPr>
          <p:cNvPr id="2" name="CuadroTexto 1">
            <a:extLst>
              <a:ext uri="{FF2B5EF4-FFF2-40B4-BE49-F238E27FC236}">
                <a16:creationId xmlns:a16="http://schemas.microsoft.com/office/drawing/2014/main" id="{B84E29A5-13B3-49F2-81B2-D56D4AADD7BF}"/>
              </a:ext>
            </a:extLst>
          </p:cNvPr>
          <p:cNvSpPr txBox="1"/>
          <p:nvPr/>
        </p:nvSpPr>
        <p:spPr>
          <a:xfrm>
            <a:off x="696686" y="0"/>
            <a:ext cx="10621882" cy="1569660"/>
          </a:xfrm>
          <a:prstGeom prst="rect">
            <a:avLst/>
          </a:prstGeom>
          <a:noFill/>
        </p:spPr>
        <p:txBody>
          <a:bodyPr wrap="square" rtlCol="0">
            <a:spAutoFit/>
          </a:bodyPr>
          <a:lstStyle/>
          <a:p>
            <a:pPr algn="ctr"/>
            <a:r>
              <a:rPr lang="es-ES" sz="9600" dirty="0" err="1">
                <a:solidFill>
                  <a:schemeClr val="bg1"/>
                </a:solidFill>
                <a:latin typeface="a Alloy Ink" panose="02000503000000000000" pitchFamily="2" charset="0"/>
              </a:rPr>
              <a:t>Cells</a:t>
            </a:r>
            <a:endParaRPr lang="es-ES" sz="9600" dirty="0">
              <a:solidFill>
                <a:schemeClr val="bg1"/>
              </a:solidFill>
              <a:latin typeface="a Alloy Ink" panose="02000503000000000000" pitchFamily="2" charset="0"/>
            </a:endParaRPr>
          </a:p>
        </p:txBody>
      </p:sp>
      <p:pic>
        <p:nvPicPr>
          <p:cNvPr id="6" name="Imagen 5" descr="Imagen que contiene colorido, naranja, caja, tabla&#10;&#10;Descripción generada automáticamente">
            <a:extLst>
              <a:ext uri="{FF2B5EF4-FFF2-40B4-BE49-F238E27FC236}">
                <a16:creationId xmlns:a16="http://schemas.microsoft.com/office/drawing/2014/main" id="{A1C392F1-580C-4B83-A17B-5CB5E0B8F65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70629" y="1793216"/>
            <a:ext cx="6406696" cy="4789670"/>
          </a:xfrm>
          <a:prstGeom prst="rect">
            <a:avLst/>
          </a:prstGeom>
        </p:spPr>
      </p:pic>
    </p:spTree>
    <p:extLst>
      <p:ext uri="{BB962C8B-B14F-4D97-AF65-F5344CB8AC3E}">
        <p14:creationId xmlns:p14="http://schemas.microsoft.com/office/powerpoint/2010/main" val="1086271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esquinas redondeadas 2">
            <a:extLst>
              <a:ext uri="{FF2B5EF4-FFF2-40B4-BE49-F238E27FC236}">
                <a16:creationId xmlns:a16="http://schemas.microsoft.com/office/drawing/2014/main" id="{02525228-B2CD-493D-A3AA-61CA5E81BCCE}"/>
              </a:ext>
            </a:extLst>
          </p:cNvPr>
          <p:cNvSpPr/>
          <p:nvPr/>
        </p:nvSpPr>
        <p:spPr>
          <a:xfrm>
            <a:off x="449943" y="-508000"/>
            <a:ext cx="1669143" cy="6371771"/>
          </a:xfrm>
          <a:prstGeom prst="round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5" name="Imagen 4">
            <a:extLst>
              <a:ext uri="{FF2B5EF4-FFF2-40B4-BE49-F238E27FC236}">
                <a16:creationId xmlns:a16="http://schemas.microsoft.com/office/drawing/2014/main" id="{E44E5691-2C2B-439C-BF23-E5C691796F08}"/>
              </a:ext>
            </a:extLst>
          </p:cNvPr>
          <p:cNvPicPr>
            <a:picLocks noChangeAspect="1"/>
          </p:cNvPicPr>
          <p:nvPr/>
        </p:nvPicPr>
        <p:blipFill>
          <a:blip r:embed="rId2"/>
          <a:stretch>
            <a:fillRect/>
          </a:stretch>
        </p:blipFill>
        <p:spPr>
          <a:xfrm>
            <a:off x="2382574" y="-531487"/>
            <a:ext cx="1694835" cy="6395258"/>
          </a:xfrm>
          <a:prstGeom prst="rect">
            <a:avLst/>
          </a:prstGeom>
        </p:spPr>
      </p:pic>
      <p:pic>
        <p:nvPicPr>
          <p:cNvPr id="9" name="Imagen 8">
            <a:extLst>
              <a:ext uri="{FF2B5EF4-FFF2-40B4-BE49-F238E27FC236}">
                <a16:creationId xmlns:a16="http://schemas.microsoft.com/office/drawing/2014/main" id="{654837BE-1E20-4DBC-A5FF-83B471EC5F86}"/>
              </a:ext>
            </a:extLst>
          </p:cNvPr>
          <p:cNvPicPr>
            <a:picLocks noChangeAspect="1"/>
          </p:cNvPicPr>
          <p:nvPr/>
        </p:nvPicPr>
        <p:blipFill>
          <a:blip r:embed="rId2"/>
          <a:stretch>
            <a:fillRect/>
          </a:stretch>
        </p:blipFill>
        <p:spPr>
          <a:xfrm>
            <a:off x="4317740" y="-508000"/>
            <a:ext cx="1694835" cy="6395258"/>
          </a:xfrm>
          <a:prstGeom prst="rect">
            <a:avLst/>
          </a:prstGeom>
        </p:spPr>
      </p:pic>
      <p:pic>
        <p:nvPicPr>
          <p:cNvPr id="12" name="Imagen 11">
            <a:extLst>
              <a:ext uri="{FF2B5EF4-FFF2-40B4-BE49-F238E27FC236}">
                <a16:creationId xmlns:a16="http://schemas.microsoft.com/office/drawing/2014/main" id="{49F5A51A-945A-4CB3-86D7-79521B8A1373}"/>
              </a:ext>
            </a:extLst>
          </p:cNvPr>
          <p:cNvPicPr>
            <a:picLocks noChangeAspect="1"/>
          </p:cNvPicPr>
          <p:nvPr/>
        </p:nvPicPr>
        <p:blipFill>
          <a:blip r:embed="rId2"/>
          <a:stretch>
            <a:fillRect/>
          </a:stretch>
        </p:blipFill>
        <p:spPr>
          <a:xfrm>
            <a:off x="6226078" y="-531487"/>
            <a:ext cx="1694835" cy="6395258"/>
          </a:xfrm>
          <a:prstGeom prst="rect">
            <a:avLst/>
          </a:prstGeom>
        </p:spPr>
      </p:pic>
      <p:pic>
        <p:nvPicPr>
          <p:cNvPr id="15" name="Imagen 14">
            <a:extLst>
              <a:ext uri="{FF2B5EF4-FFF2-40B4-BE49-F238E27FC236}">
                <a16:creationId xmlns:a16="http://schemas.microsoft.com/office/drawing/2014/main" id="{46F47D0C-100B-4115-9AD2-1825B8B565F8}"/>
              </a:ext>
            </a:extLst>
          </p:cNvPr>
          <p:cNvPicPr>
            <a:picLocks noChangeAspect="1"/>
          </p:cNvPicPr>
          <p:nvPr/>
        </p:nvPicPr>
        <p:blipFill>
          <a:blip r:embed="rId2"/>
          <a:stretch>
            <a:fillRect/>
          </a:stretch>
        </p:blipFill>
        <p:spPr>
          <a:xfrm>
            <a:off x="8154399" y="-542373"/>
            <a:ext cx="1694835" cy="6395258"/>
          </a:xfrm>
          <a:prstGeom prst="rect">
            <a:avLst/>
          </a:prstGeom>
        </p:spPr>
      </p:pic>
      <p:pic>
        <p:nvPicPr>
          <p:cNvPr id="17" name="Imagen 16">
            <a:extLst>
              <a:ext uri="{FF2B5EF4-FFF2-40B4-BE49-F238E27FC236}">
                <a16:creationId xmlns:a16="http://schemas.microsoft.com/office/drawing/2014/main" id="{75298526-B234-4B6F-829A-663772BA2AC6}"/>
              </a:ext>
            </a:extLst>
          </p:cNvPr>
          <p:cNvPicPr>
            <a:picLocks noChangeAspect="1"/>
          </p:cNvPicPr>
          <p:nvPr/>
        </p:nvPicPr>
        <p:blipFill>
          <a:blip r:embed="rId2"/>
          <a:stretch>
            <a:fillRect/>
          </a:stretch>
        </p:blipFill>
        <p:spPr>
          <a:xfrm>
            <a:off x="10082720" y="-542373"/>
            <a:ext cx="1694835" cy="6395258"/>
          </a:xfrm>
          <a:prstGeom prst="rect">
            <a:avLst/>
          </a:prstGeom>
        </p:spPr>
      </p:pic>
      <p:pic>
        <p:nvPicPr>
          <p:cNvPr id="19" name="Imagen 18" descr="Imagen que contiene dibujo, señal&#10;&#10;Descripción generada automáticamente">
            <a:extLst>
              <a:ext uri="{FF2B5EF4-FFF2-40B4-BE49-F238E27FC236}">
                <a16:creationId xmlns:a16="http://schemas.microsoft.com/office/drawing/2014/main" id="{702028F7-C4BC-4751-BDD8-DEA2500A45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56578" y="6152448"/>
            <a:ext cx="641953" cy="641953"/>
          </a:xfrm>
          <a:prstGeom prst="rect">
            <a:avLst/>
          </a:prstGeom>
        </p:spPr>
      </p:pic>
      <p:pic>
        <p:nvPicPr>
          <p:cNvPr id="21" name="Imagen 20">
            <a:hlinkClick r:id="rId4" action="ppaction://hlinksldjump"/>
            <a:extLst>
              <a:ext uri="{FF2B5EF4-FFF2-40B4-BE49-F238E27FC236}">
                <a16:creationId xmlns:a16="http://schemas.microsoft.com/office/drawing/2014/main" id="{E03949D3-6B27-4B67-A8E7-5CFC282128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9941" y="3991428"/>
            <a:ext cx="1716009" cy="1716009"/>
          </a:xfrm>
          <a:prstGeom prst="rect">
            <a:avLst/>
          </a:prstGeom>
        </p:spPr>
      </p:pic>
      <p:sp>
        <p:nvSpPr>
          <p:cNvPr id="22" name="CuadroTexto 21">
            <a:extLst>
              <a:ext uri="{FF2B5EF4-FFF2-40B4-BE49-F238E27FC236}">
                <a16:creationId xmlns:a16="http://schemas.microsoft.com/office/drawing/2014/main" id="{40AF801B-B9DC-495B-ACC7-D6375BFA7EDB}"/>
              </a:ext>
            </a:extLst>
          </p:cNvPr>
          <p:cNvSpPr txBox="1"/>
          <p:nvPr/>
        </p:nvSpPr>
        <p:spPr>
          <a:xfrm>
            <a:off x="509525" y="1735522"/>
            <a:ext cx="1639563" cy="954107"/>
          </a:xfrm>
          <a:prstGeom prst="rect">
            <a:avLst/>
          </a:prstGeom>
          <a:noFill/>
        </p:spPr>
        <p:txBody>
          <a:bodyPr wrap="square" rtlCol="0">
            <a:spAutoFit/>
          </a:bodyPr>
          <a:lstStyle/>
          <a:p>
            <a:r>
              <a:rPr lang="es-ES" sz="2800" dirty="0">
                <a:latin typeface="a Alloy Ink" panose="02000503000000000000" pitchFamily="2" charset="0"/>
              </a:rPr>
              <a:t>Living </a:t>
            </a:r>
            <a:r>
              <a:rPr lang="es-ES" sz="2800" dirty="0" err="1">
                <a:latin typeface="a Alloy Ink" panose="02000503000000000000" pitchFamily="2" charset="0"/>
              </a:rPr>
              <a:t>things</a:t>
            </a:r>
            <a:endParaRPr lang="es-ES" sz="2800" dirty="0">
              <a:latin typeface="a Alloy Ink" panose="02000503000000000000" pitchFamily="2" charset="0"/>
            </a:endParaRPr>
          </a:p>
        </p:txBody>
      </p:sp>
      <p:sp>
        <p:nvSpPr>
          <p:cNvPr id="23" name="Flecha: a la derecha 22">
            <a:hlinkClick r:id="rId4" action="ppaction://hlinksldjump"/>
            <a:extLst>
              <a:ext uri="{FF2B5EF4-FFF2-40B4-BE49-F238E27FC236}">
                <a16:creationId xmlns:a16="http://schemas.microsoft.com/office/drawing/2014/main" id="{6F81C7C5-1E80-49BF-A791-C807DA510351}"/>
              </a:ext>
            </a:extLst>
          </p:cNvPr>
          <p:cNvSpPr/>
          <p:nvPr/>
        </p:nvSpPr>
        <p:spPr>
          <a:xfrm>
            <a:off x="9846592" y="6225823"/>
            <a:ext cx="833280" cy="495201"/>
          </a:xfrm>
          <a:prstGeom prst="rightArrow">
            <a:avLst/>
          </a:prstGeom>
          <a:solidFill>
            <a:schemeClr val="accent5">
              <a:lumMod val="60000"/>
              <a:lumOff val="40000"/>
            </a:schemeClr>
          </a:solidFill>
          <a:ln>
            <a:solidFill>
              <a:schemeClr val="accent4">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CuadroTexto 12">
            <a:extLst>
              <a:ext uri="{FF2B5EF4-FFF2-40B4-BE49-F238E27FC236}">
                <a16:creationId xmlns:a16="http://schemas.microsoft.com/office/drawing/2014/main" id="{FB19C718-12CD-4066-A1A8-749C0329AF99}"/>
              </a:ext>
            </a:extLst>
          </p:cNvPr>
          <p:cNvSpPr txBox="1"/>
          <p:nvPr/>
        </p:nvSpPr>
        <p:spPr>
          <a:xfrm>
            <a:off x="2259262" y="1873932"/>
            <a:ext cx="1915183" cy="400110"/>
          </a:xfrm>
          <a:prstGeom prst="rect">
            <a:avLst/>
          </a:prstGeom>
          <a:noFill/>
        </p:spPr>
        <p:txBody>
          <a:bodyPr wrap="square" rtlCol="0">
            <a:spAutoFit/>
          </a:bodyPr>
          <a:lstStyle/>
          <a:p>
            <a:pPr algn="ctr"/>
            <a:r>
              <a:rPr lang="es-ES" sz="2000" dirty="0" err="1">
                <a:latin typeface="a Alloy Ink" panose="02000503000000000000" pitchFamily="2" charset="0"/>
              </a:rPr>
              <a:t>ecosystems</a:t>
            </a:r>
            <a:endParaRPr lang="es-ES" sz="2000" dirty="0">
              <a:latin typeface="a Alloy Ink" panose="02000503000000000000" pitchFamily="2" charset="0"/>
            </a:endParaRPr>
          </a:p>
        </p:txBody>
      </p:sp>
      <p:pic>
        <p:nvPicPr>
          <p:cNvPr id="4" name="Imagen 3">
            <a:hlinkClick r:id="rId6" action="ppaction://hlinksldjump"/>
            <a:extLst>
              <a:ext uri="{FF2B5EF4-FFF2-40B4-BE49-F238E27FC236}">
                <a16:creationId xmlns:a16="http://schemas.microsoft.com/office/drawing/2014/main" id="{3D2913C5-C38C-48FE-852C-975C5699629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38243" y="3991428"/>
            <a:ext cx="1716009" cy="1716009"/>
          </a:xfrm>
          <a:prstGeom prst="rect">
            <a:avLst/>
          </a:prstGeom>
        </p:spPr>
      </p:pic>
    </p:spTree>
    <p:extLst>
      <p:ext uri="{BB962C8B-B14F-4D97-AF65-F5344CB8AC3E}">
        <p14:creationId xmlns:p14="http://schemas.microsoft.com/office/powerpoint/2010/main" val="2627575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1"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circle(in)">
                                      <p:cBhvr>
                                        <p:cTn id="7" dur="20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additive="base">
                                        <p:cTn id="12" dur="500" fill="hold"/>
                                        <p:tgtEl>
                                          <p:spTgt spid="21"/>
                                        </p:tgtEl>
                                        <p:attrNameLst>
                                          <p:attrName>ppt_x</p:attrName>
                                        </p:attrNameLst>
                                      </p:cBhvr>
                                      <p:tavLst>
                                        <p:tav tm="0">
                                          <p:val>
                                            <p:strVal val="#ppt_x"/>
                                          </p:val>
                                        </p:tav>
                                        <p:tav tm="100000">
                                          <p:val>
                                            <p:strVal val="#ppt_x"/>
                                          </p:val>
                                        </p:tav>
                                      </p:tavLst>
                                    </p:anim>
                                    <p:anim calcmode="lin" valueType="num">
                                      <p:cBhvr additive="base">
                                        <p:cTn id="13"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circle(in)">
                                      <p:cBhvr>
                                        <p:cTn id="18"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1"/>
      <p:bldP spid="1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agen 18" descr="Imagen que contiene dibujo, señal&#10;&#10;Descripción generada automáticamente">
            <a:hlinkClick r:id="rId2" action="ppaction://hlinksldjump"/>
            <a:extLst>
              <a:ext uri="{FF2B5EF4-FFF2-40B4-BE49-F238E27FC236}">
                <a16:creationId xmlns:a16="http://schemas.microsoft.com/office/drawing/2014/main" id="{702028F7-C4BC-4751-BDD8-DEA2500A45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56578" y="6152448"/>
            <a:ext cx="641953" cy="641953"/>
          </a:xfrm>
          <a:prstGeom prst="rect">
            <a:avLst/>
          </a:prstGeom>
        </p:spPr>
      </p:pic>
      <p:pic>
        <p:nvPicPr>
          <p:cNvPr id="4" name="Imagen 3">
            <a:hlinkClick r:id="rId4" action="ppaction://hlinksldjump"/>
            <a:extLst>
              <a:ext uri="{FF2B5EF4-FFF2-40B4-BE49-F238E27FC236}">
                <a16:creationId xmlns:a16="http://schemas.microsoft.com/office/drawing/2014/main" id="{14E117DB-761B-41F3-AD13-3EEAB2DD1917}"/>
              </a:ext>
            </a:extLst>
          </p:cNvPr>
          <p:cNvPicPr>
            <a:picLocks noChangeAspect="1"/>
          </p:cNvPicPr>
          <p:nvPr/>
        </p:nvPicPr>
        <p:blipFill>
          <a:blip r:embed="rId5"/>
          <a:stretch>
            <a:fillRect/>
          </a:stretch>
        </p:blipFill>
        <p:spPr>
          <a:xfrm>
            <a:off x="10452861" y="6192983"/>
            <a:ext cx="865707" cy="560881"/>
          </a:xfrm>
          <a:prstGeom prst="rect">
            <a:avLst/>
          </a:prstGeom>
        </p:spPr>
      </p:pic>
      <p:sp>
        <p:nvSpPr>
          <p:cNvPr id="2" name="CuadroTexto 1">
            <a:extLst>
              <a:ext uri="{FF2B5EF4-FFF2-40B4-BE49-F238E27FC236}">
                <a16:creationId xmlns:a16="http://schemas.microsoft.com/office/drawing/2014/main" id="{B84E29A5-13B3-49F2-81B2-D56D4AADD7BF}"/>
              </a:ext>
            </a:extLst>
          </p:cNvPr>
          <p:cNvSpPr txBox="1"/>
          <p:nvPr/>
        </p:nvSpPr>
        <p:spPr>
          <a:xfrm>
            <a:off x="696686" y="-70035"/>
            <a:ext cx="10621882" cy="1569660"/>
          </a:xfrm>
          <a:prstGeom prst="rect">
            <a:avLst/>
          </a:prstGeom>
          <a:noFill/>
        </p:spPr>
        <p:txBody>
          <a:bodyPr wrap="square" rtlCol="0">
            <a:spAutoFit/>
          </a:bodyPr>
          <a:lstStyle/>
          <a:p>
            <a:pPr algn="ctr"/>
            <a:r>
              <a:rPr lang="es-ES" sz="9600" dirty="0" err="1">
                <a:solidFill>
                  <a:schemeClr val="bg1"/>
                </a:solidFill>
                <a:latin typeface="a Alloy Ink" panose="02000503000000000000" pitchFamily="2" charset="0"/>
              </a:rPr>
              <a:t>Cells</a:t>
            </a:r>
            <a:endParaRPr lang="es-ES" sz="9600" dirty="0">
              <a:solidFill>
                <a:schemeClr val="bg1"/>
              </a:solidFill>
              <a:latin typeface="a Alloy Ink" panose="02000503000000000000" pitchFamily="2" charset="0"/>
            </a:endParaRPr>
          </a:p>
        </p:txBody>
      </p:sp>
      <p:sp>
        <p:nvSpPr>
          <p:cNvPr id="3" name="CuadroTexto 2">
            <a:extLst>
              <a:ext uri="{FF2B5EF4-FFF2-40B4-BE49-F238E27FC236}">
                <a16:creationId xmlns:a16="http://schemas.microsoft.com/office/drawing/2014/main" id="{7BB6AF92-40F0-4032-AD0C-6F29C9BCCECB}"/>
              </a:ext>
            </a:extLst>
          </p:cNvPr>
          <p:cNvSpPr txBox="1"/>
          <p:nvPr/>
        </p:nvSpPr>
        <p:spPr>
          <a:xfrm>
            <a:off x="1553029" y="1758346"/>
            <a:ext cx="8563428" cy="769441"/>
          </a:xfrm>
          <a:prstGeom prst="rect">
            <a:avLst/>
          </a:prstGeom>
          <a:noFill/>
        </p:spPr>
        <p:txBody>
          <a:bodyPr wrap="square" rtlCol="0">
            <a:spAutoFit/>
          </a:bodyPr>
          <a:lstStyle/>
          <a:p>
            <a:pPr algn="ctr"/>
            <a:r>
              <a:rPr lang="es-ES" sz="4400" dirty="0" err="1">
                <a:solidFill>
                  <a:schemeClr val="bg1"/>
                </a:solidFill>
                <a:latin typeface="a Alloy Ink" panose="02000503000000000000" pitchFamily="2" charset="0"/>
              </a:rPr>
              <a:t>Types</a:t>
            </a:r>
            <a:r>
              <a:rPr lang="es-ES" sz="4400" dirty="0">
                <a:solidFill>
                  <a:schemeClr val="bg1"/>
                </a:solidFill>
                <a:latin typeface="a Alloy Ink" panose="02000503000000000000" pitchFamily="2" charset="0"/>
              </a:rPr>
              <a:t> </a:t>
            </a:r>
            <a:r>
              <a:rPr lang="es-ES" sz="4400" dirty="0" err="1">
                <a:solidFill>
                  <a:schemeClr val="bg1"/>
                </a:solidFill>
                <a:latin typeface="a Alloy Ink" panose="02000503000000000000" pitchFamily="2" charset="0"/>
              </a:rPr>
              <a:t>of</a:t>
            </a:r>
            <a:r>
              <a:rPr lang="es-ES" sz="4400" dirty="0">
                <a:solidFill>
                  <a:schemeClr val="bg1"/>
                </a:solidFill>
                <a:latin typeface="a Alloy Ink" panose="02000503000000000000" pitchFamily="2" charset="0"/>
              </a:rPr>
              <a:t> </a:t>
            </a:r>
            <a:r>
              <a:rPr lang="es-ES" sz="4400" dirty="0" err="1">
                <a:solidFill>
                  <a:schemeClr val="bg1"/>
                </a:solidFill>
                <a:latin typeface="a Alloy Ink" panose="02000503000000000000" pitchFamily="2" charset="0"/>
              </a:rPr>
              <a:t>cells</a:t>
            </a:r>
            <a:endParaRPr lang="es-ES" sz="4400" dirty="0">
              <a:solidFill>
                <a:schemeClr val="bg1"/>
              </a:solidFill>
              <a:latin typeface="a Alloy Ink" panose="02000503000000000000" pitchFamily="2" charset="0"/>
            </a:endParaRPr>
          </a:p>
        </p:txBody>
      </p:sp>
      <p:pic>
        <p:nvPicPr>
          <p:cNvPr id="6" name="Imagen 5">
            <a:extLst>
              <a:ext uri="{FF2B5EF4-FFF2-40B4-BE49-F238E27FC236}">
                <a16:creationId xmlns:a16="http://schemas.microsoft.com/office/drawing/2014/main" id="{0AE67EDC-00F9-4F20-8634-0BB4C3B20E85}"/>
              </a:ext>
            </a:extLst>
          </p:cNvPr>
          <p:cNvPicPr>
            <a:picLocks noChangeAspect="1"/>
          </p:cNvPicPr>
          <p:nvPr/>
        </p:nvPicPr>
        <p:blipFill>
          <a:blip r:embed="rId6"/>
          <a:stretch>
            <a:fillRect/>
          </a:stretch>
        </p:blipFill>
        <p:spPr>
          <a:xfrm>
            <a:off x="413507" y="3272746"/>
            <a:ext cx="4548010" cy="3200677"/>
          </a:xfrm>
          <a:prstGeom prst="rect">
            <a:avLst/>
          </a:prstGeom>
        </p:spPr>
      </p:pic>
      <p:pic>
        <p:nvPicPr>
          <p:cNvPr id="8" name="Imagen 7">
            <a:extLst>
              <a:ext uri="{FF2B5EF4-FFF2-40B4-BE49-F238E27FC236}">
                <a16:creationId xmlns:a16="http://schemas.microsoft.com/office/drawing/2014/main" id="{F0AB5278-A74D-47D2-AD93-261583377173}"/>
              </a:ext>
            </a:extLst>
          </p:cNvPr>
          <p:cNvPicPr>
            <a:picLocks noChangeAspect="1"/>
          </p:cNvPicPr>
          <p:nvPr/>
        </p:nvPicPr>
        <p:blipFill>
          <a:blip r:embed="rId7"/>
          <a:stretch>
            <a:fillRect/>
          </a:stretch>
        </p:blipFill>
        <p:spPr>
          <a:xfrm>
            <a:off x="6435249" y="3272746"/>
            <a:ext cx="4017612" cy="3109229"/>
          </a:xfrm>
          <a:prstGeom prst="rect">
            <a:avLst/>
          </a:prstGeom>
        </p:spPr>
      </p:pic>
    </p:spTree>
    <p:extLst>
      <p:ext uri="{BB962C8B-B14F-4D97-AF65-F5344CB8AC3E}">
        <p14:creationId xmlns:p14="http://schemas.microsoft.com/office/powerpoint/2010/main" val="1718010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agen 18" descr="Imagen que contiene dibujo, señal&#10;&#10;Descripción generada automáticamente">
            <a:hlinkClick r:id="rId2" action="ppaction://hlinksldjump"/>
            <a:extLst>
              <a:ext uri="{FF2B5EF4-FFF2-40B4-BE49-F238E27FC236}">
                <a16:creationId xmlns:a16="http://schemas.microsoft.com/office/drawing/2014/main" id="{702028F7-C4BC-4751-BDD8-DEA2500A45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56578" y="6152448"/>
            <a:ext cx="641953" cy="641953"/>
          </a:xfrm>
          <a:prstGeom prst="rect">
            <a:avLst/>
          </a:prstGeom>
        </p:spPr>
      </p:pic>
      <p:pic>
        <p:nvPicPr>
          <p:cNvPr id="4" name="Imagen 3">
            <a:hlinkClick r:id="rId4" action="ppaction://hlinksldjump"/>
            <a:extLst>
              <a:ext uri="{FF2B5EF4-FFF2-40B4-BE49-F238E27FC236}">
                <a16:creationId xmlns:a16="http://schemas.microsoft.com/office/drawing/2014/main" id="{14E117DB-761B-41F3-AD13-3EEAB2DD1917}"/>
              </a:ext>
            </a:extLst>
          </p:cNvPr>
          <p:cNvPicPr>
            <a:picLocks noChangeAspect="1"/>
          </p:cNvPicPr>
          <p:nvPr/>
        </p:nvPicPr>
        <p:blipFill>
          <a:blip r:embed="rId5"/>
          <a:stretch>
            <a:fillRect/>
          </a:stretch>
        </p:blipFill>
        <p:spPr>
          <a:xfrm>
            <a:off x="10452861" y="6192983"/>
            <a:ext cx="865707" cy="560881"/>
          </a:xfrm>
          <a:prstGeom prst="rect">
            <a:avLst/>
          </a:prstGeom>
        </p:spPr>
      </p:pic>
      <p:sp>
        <p:nvSpPr>
          <p:cNvPr id="2" name="CuadroTexto 1">
            <a:extLst>
              <a:ext uri="{FF2B5EF4-FFF2-40B4-BE49-F238E27FC236}">
                <a16:creationId xmlns:a16="http://schemas.microsoft.com/office/drawing/2014/main" id="{B84E29A5-13B3-49F2-81B2-D56D4AADD7BF}"/>
              </a:ext>
            </a:extLst>
          </p:cNvPr>
          <p:cNvSpPr txBox="1"/>
          <p:nvPr/>
        </p:nvSpPr>
        <p:spPr>
          <a:xfrm>
            <a:off x="785059" y="-84550"/>
            <a:ext cx="10621882" cy="1569660"/>
          </a:xfrm>
          <a:prstGeom prst="rect">
            <a:avLst/>
          </a:prstGeom>
          <a:noFill/>
        </p:spPr>
        <p:txBody>
          <a:bodyPr wrap="square" rtlCol="0">
            <a:spAutoFit/>
          </a:bodyPr>
          <a:lstStyle/>
          <a:p>
            <a:pPr algn="ctr"/>
            <a:r>
              <a:rPr lang="es-ES" sz="9600" dirty="0" err="1">
                <a:solidFill>
                  <a:schemeClr val="bg1"/>
                </a:solidFill>
                <a:latin typeface="a Alloy Ink" panose="02000503000000000000" pitchFamily="2" charset="0"/>
              </a:rPr>
              <a:t>Cells</a:t>
            </a:r>
            <a:endParaRPr lang="es-ES" sz="9600" dirty="0">
              <a:solidFill>
                <a:schemeClr val="bg1"/>
              </a:solidFill>
              <a:latin typeface="a Alloy Ink" panose="02000503000000000000" pitchFamily="2" charset="0"/>
            </a:endParaRPr>
          </a:p>
        </p:txBody>
      </p:sp>
      <p:sp>
        <p:nvSpPr>
          <p:cNvPr id="3" name="CuadroTexto 2">
            <a:extLst>
              <a:ext uri="{FF2B5EF4-FFF2-40B4-BE49-F238E27FC236}">
                <a16:creationId xmlns:a16="http://schemas.microsoft.com/office/drawing/2014/main" id="{7BB6AF92-40F0-4032-AD0C-6F29C9BCCECB}"/>
              </a:ext>
            </a:extLst>
          </p:cNvPr>
          <p:cNvSpPr txBox="1"/>
          <p:nvPr/>
        </p:nvSpPr>
        <p:spPr>
          <a:xfrm>
            <a:off x="1725913" y="1758346"/>
            <a:ext cx="8563428" cy="769441"/>
          </a:xfrm>
          <a:prstGeom prst="rect">
            <a:avLst/>
          </a:prstGeom>
          <a:noFill/>
        </p:spPr>
        <p:txBody>
          <a:bodyPr wrap="square" rtlCol="0">
            <a:spAutoFit/>
          </a:bodyPr>
          <a:lstStyle/>
          <a:p>
            <a:pPr algn="ctr"/>
            <a:r>
              <a:rPr lang="es-ES" sz="4400" dirty="0" err="1">
                <a:solidFill>
                  <a:schemeClr val="bg1"/>
                </a:solidFill>
                <a:latin typeface="a Alloy Ink" panose="02000503000000000000" pitchFamily="2" charset="0"/>
              </a:rPr>
              <a:t>Organelles</a:t>
            </a:r>
            <a:endParaRPr lang="es-ES" sz="4400" dirty="0">
              <a:solidFill>
                <a:schemeClr val="bg1"/>
              </a:solidFill>
              <a:latin typeface="a Alloy Ink" panose="02000503000000000000" pitchFamily="2" charset="0"/>
            </a:endParaRPr>
          </a:p>
        </p:txBody>
      </p:sp>
      <p:sp>
        <p:nvSpPr>
          <p:cNvPr id="5" name="CuadroTexto 4">
            <a:extLst>
              <a:ext uri="{FF2B5EF4-FFF2-40B4-BE49-F238E27FC236}">
                <a16:creationId xmlns:a16="http://schemas.microsoft.com/office/drawing/2014/main" id="{1C1BF2A1-6737-4F52-9B31-381D39254B8C}"/>
              </a:ext>
            </a:extLst>
          </p:cNvPr>
          <p:cNvSpPr txBox="1"/>
          <p:nvPr/>
        </p:nvSpPr>
        <p:spPr>
          <a:xfrm>
            <a:off x="696686" y="2527787"/>
            <a:ext cx="11205028" cy="1938992"/>
          </a:xfrm>
          <a:prstGeom prst="rect">
            <a:avLst/>
          </a:prstGeom>
          <a:noFill/>
        </p:spPr>
        <p:txBody>
          <a:bodyPr wrap="square" rtlCol="0">
            <a:spAutoFit/>
          </a:bodyPr>
          <a:lstStyle/>
          <a:p>
            <a:r>
              <a:rPr lang="en-US" sz="4000" dirty="0">
                <a:solidFill>
                  <a:schemeClr val="bg1"/>
                </a:solidFill>
                <a:latin typeface="a Alloy Ink" panose="02000503000000000000" pitchFamily="2" charset="0"/>
                <a:cs typeface="Arial" panose="020B0604020202020204" pitchFamily="34" charset="0"/>
              </a:rPr>
              <a:t>Cells have smaller parts called organelles. They each do specific jobs inside the cell</a:t>
            </a:r>
            <a:endParaRPr lang="es-ES" sz="4000" dirty="0">
              <a:solidFill>
                <a:schemeClr val="bg1"/>
              </a:solidFill>
              <a:latin typeface="a Alloy Ink" panose="02000503000000000000" pitchFamily="2" charset="0"/>
            </a:endParaRPr>
          </a:p>
        </p:txBody>
      </p:sp>
    </p:spTree>
    <p:extLst>
      <p:ext uri="{BB962C8B-B14F-4D97-AF65-F5344CB8AC3E}">
        <p14:creationId xmlns:p14="http://schemas.microsoft.com/office/powerpoint/2010/main" val="2555596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agen 18" descr="Imagen que contiene dibujo, señal&#10;&#10;Descripción generada automáticamente">
            <a:hlinkClick r:id="rId2" action="ppaction://hlinksldjump"/>
            <a:extLst>
              <a:ext uri="{FF2B5EF4-FFF2-40B4-BE49-F238E27FC236}">
                <a16:creationId xmlns:a16="http://schemas.microsoft.com/office/drawing/2014/main" id="{702028F7-C4BC-4751-BDD8-DEA2500A45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56578" y="6152448"/>
            <a:ext cx="641953" cy="641953"/>
          </a:xfrm>
          <a:prstGeom prst="rect">
            <a:avLst/>
          </a:prstGeom>
        </p:spPr>
      </p:pic>
      <p:pic>
        <p:nvPicPr>
          <p:cNvPr id="4" name="Imagen 3">
            <a:hlinkClick r:id="rId4" action="ppaction://hlinksldjump"/>
            <a:extLst>
              <a:ext uri="{FF2B5EF4-FFF2-40B4-BE49-F238E27FC236}">
                <a16:creationId xmlns:a16="http://schemas.microsoft.com/office/drawing/2014/main" id="{14E117DB-761B-41F3-AD13-3EEAB2DD1917}"/>
              </a:ext>
            </a:extLst>
          </p:cNvPr>
          <p:cNvPicPr>
            <a:picLocks noChangeAspect="1"/>
          </p:cNvPicPr>
          <p:nvPr/>
        </p:nvPicPr>
        <p:blipFill>
          <a:blip r:embed="rId5"/>
          <a:stretch>
            <a:fillRect/>
          </a:stretch>
        </p:blipFill>
        <p:spPr>
          <a:xfrm>
            <a:off x="10452861" y="6192983"/>
            <a:ext cx="865707" cy="560881"/>
          </a:xfrm>
          <a:prstGeom prst="rect">
            <a:avLst/>
          </a:prstGeom>
        </p:spPr>
      </p:pic>
      <p:sp>
        <p:nvSpPr>
          <p:cNvPr id="2" name="CuadroTexto 1">
            <a:extLst>
              <a:ext uri="{FF2B5EF4-FFF2-40B4-BE49-F238E27FC236}">
                <a16:creationId xmlns:a16="http://schemas.microsoft.com/office/drawing/2014/main" id="{B84E29A5-13B3-49F2-81B2-D56D4AADD7BF}"/>
              </a:ext>
            </a:extLst>
          </p:cNvPr>
          <p:cNvSpPr txBox="1"/>
          <p:nvPr/>
        </p:nvSpPr>
        <p:spPr>
          <a:xfrm>
            <a:off x="696686" y="-208036"/>
            <a:ext cx="10621882" cy="1569660"/>
          </a:xfrm>
          <a:prstGeom prst="rect">
            <a:avLst/>
          </a:prstGeom>
          <a:noFill/>
        </p:spPr>
        <p:txBody>
          <a:bodyPr wrap="square" rtlCol="0">
            <a:spAutoFit/>
          </a:bodyPr>
          <a:lstStyle/>
          <a:p>
            <a:pPr algn="ctr"/>
            <a:r>
              <a:rPr lang="es-ES" sz="9600" dirty="0" err="1">
                <a:solidFill>
                  <a:schemeClr val="bg1"/>
                </a:solidFill>
                <a:latin typeface="a Alloy Ink" panose="02000503000000000000" pitchFamily="2" charset="0"/>
              </a:rPr>
              <a:t>Cells</a:t>
            </a:r>
            <a:endParaRPr lang="es-ES" sz="9600" dirty="0">
              <a:solidFill>
                <a:schemeClr val="bg1"/>
              </a:solidFill>
              <a:latin typeface="a Alloy Ink" panose="02000503000000000000" pitchFamily="2" charset="0"/>
            </a:endParaRPr>
          </a:p>
        </p:txBody>
      </p:sp>
      <p:sp>
        <p:nvSpPr>
          <p:cNvPr id="3" name="CuadroTexto 2">
            <a:extLst>
              <a:ext uri="{FF2B5EF4-FFF2-40B4-BE49-F238E27FC236}">
                <a16:creationId xmlns:a16="http://schemas.microsoft.com/office/drawing/2014/main" id="{7BB6AF92-40F0-4032-AD0C-6F29C9BCCECB}"/>
              </a:ext>
            </a:extLst>
          </p:cNvPr>
          <p:cNvSpPr txBox="1"/>
          <p:nvPr/>
        </p:nvSpPr>
        <p:spPr>
          <a:xfrm>
            <a:off x="-1176944" y="1068803"/>
            <a:ext cx="8563428" cy="1446550"/>
          </a:xfrm>
          <a:prstGeom prst="rect">
            <a:avLst/>
          </a:prstGeom>
          <a:noFill/>
        </p:spPr>
        <p:txBody>
          <a:bodyPr wrap="square" rtlCol="0">
            <a:spAutoFit/>
          </a:bodyPr>
          <a:lstStyle/>
          <a:p>
            <a:pPr algn="ctr"/>
            <a:r>
              <a:rPr lang="en-US" sz="4400" dirty="0">
                <a:solidFill>
                  <a:schemeClr val="bg1"/>
                </a:solidFill>
                <a:latin typeface="a Alloy Ink" panose="02000503000000000000" pitchFamily="2" charset="0"/>
              </a:rPr>
              <a:t>Cell Membrane: </a:t>
            </a:r>
          </a:p>
          <a:p>
            <a:pPr algn="ctr"/>
            <a:endParaRPr lang="es-ES" sz="4400" dirty="0">
              <a:solidFill>
                <a:schemeClr val="bg1"/>
              </a:solidFill>
              <a:latin typeface="a Alloy Ink" panose="02000503000000000000" pitchFamily="2" charset="0"/>
            </a:endParaRPr>
          </a:p>
        </p:txBody>
      </p:sp>
      <p:sp>
        <p:nvSpPr>
          <p:cNvPr id="5" name="CuadroTexto 4">
            <a:extLst>
              <a:ext uri="{FF2B5EF4-FFF2-40B4-BE49-F238E27FC236}">
                <a16:creationId xmlns:a16="http://schemas.microsoft.com/office/drawing/2014/main" id="{1C1BF2A1-6737-4F52-9B31-381D39254B8C}"/>
              </a:ext>
            </a:extLst>
          </p:cNvPr>
          <p:cNvSpPr txBox="1"/>
          <p:nvPr/>
        </p:nvSpPr>
        <p:spPr>
          <a:xfrm>
            <a:off x="696686" y="1792078"/>
            <a:ext cx="9756175" cy="5632311"/>
          </a:xfrm>
          <a:prstGeom prst="rect">
            <a:avLst/>
          </a:prstGeom>
          <a:noFill/>
        </p:spPr>
        <p:txBody>
          <a:bodyPr wrap="square" rtlCol="0">
            <a:spAutoFit/>
          </a:bodyPr>
          <a:lstStyle/>
          <a:p>
            <a:pPr algn="just"/>
            <a:r>
              <a:rPr lang="en-US" sz="4000" dirty="0">
                <a:solidFill>
                  <a:schemeClr val="bg1"/>
                </a:solidFill>
                <a:latin typeface="a Alloy Ink" panose="02000503000000000000" pitchFamily="2" charset="0"/>
                <a:cs typeface="Arial" panose="020B0604020202020204" pitchFamily="34" charset="0"/>
              </a:rPr>
              <a:t>Plant and animal cells are surrounded by a cell membrane. The cell membrane is a thin layer that separates the inside of the cell from the outside of the cell. It protects the cell and controls what come in (food) and come out (waste). </a:t>
            </a:r>
          </a:p>
          <a:p>
            <a:endParaRPr lang="es-ES" sz="4000" dirty="0">
              <a:solidFill>
                <a:schemeClr val="bg1"/>
              </a:solidFill>
              <a:latin typeface="a Alloy Ink" panose="02000503000000000000" pitchFamily="2" charset="0"/>
            </a:endParaRPr>
          </a:p>
        </p:txBody>
      </p:sp>
    </p:spTree>
    <p:extLst>
      <p:ext uri="{BB962C8B-B14F-4D97-AF65-F5344CB8AC3E}">
        <p14:creationId xmlns:p14="http://schemas.microsoft.com/office/powerpoint/2010/main" val="3988445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agen 18" descr="Imagen que contiene dibujo, señal&#10;&#10;Descripción generada automáticamente">
            <a:hlinkClick r:id="rId2" action="ppaction://hlinksldjump"/>
            <a:extLst>
              <a:ext uri="{FF2B5EF4-FFF2-40B4-BE49-F238E27FC236}">
                <a16:creationId xmlns:a16="http://schemas.microsoft.com/office/drawing/2014/main" id="{702028F7-C4BC-4751-BDD8-DEA2500A45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56578" y="6152448"/>
            <a:ext cx="641953" cy="641953"/>
          </a:xfrm>
          <a:prstGeom prst="rect">
            <a:avLst/>
          </a:prstGeom>
        </p:spPr>
      </p:pic>
      <p:pic>
        <p:nvPicPr>
          <p:cNvPr id="4" name="Imagen 3">
            <a:hlinkClick r:id="rId4" action="ppaction://hlinksldjump"/>
            <a:extLst>
              <a:ext uri="{FF2B5EF4-FFF2-40B4-BE49-F238E27FC236}">
                <a16:creationId xmlns:a16="http://schemas.microsoft.com/office/drawing/2014/main" id="{14E117DB-761B-41F3-AD13-3EEAB2DD1917}"/>
              </a:ext>
            </a:extLst>
          </p:cNvPr>
          <p:cNvPicPr>
            <a:picLocks noChangeAspect="1"/>
          </p:cNvPicPr>
          <p:nvPr/>
        </p:nvPicPr>
        <p:blipFill>
          <a:blip r:embed="rId5"/>
          <a:stretch>
            <a:fillRect/>
          </a:stretch>
        </p:blipFill>
        <p:spPr>
          <a:xfrm>
            <a:off x="10452861" y="6192983"/>
            <a:ext cx="865707" cy="560881"/>
          </a:xfrm>
          <a:prstGeom prst="rect">
            <a:avLst/>
          </a:prstGeom>
        </p:spPr>
      </p:pic>
      <p:sp>
        <p:nvSpPr>
          <p:cNvPr id="2" name="CuadroTexto 1">
            <a:extLst>
              <a:ext uri="{FF2B5EF4-FFF2-40B4-BE49-F238E27FC236}">
                <a16:creationId xmlns:a16="http://schemas.microsoft.com/office/drawing/2014/main" id="{B84E29A5-13B3-49F2-81B2-D56D4AADD7BF}"/>
              </a:ext>
            </a:extLst>
          </p:cNvPr>
          <p:cNvSpPr txBox="1"/>
          <p:nvPr/>
        </p:nvSpPr>
        <p:spPr>
          <a:xfrm>
            <a:off x="696686" y="-55521"/>
            <a:ext cx="10621882" cy="1569660"/>
          </a:xfrm>
          <a:prstGeom prst="rect">
            <a:avLst/>
          </a:prstGeom>
          <a:noFill/>
        </p:spPr>
        <p:txBody>
          <a:bodyPr wrap="square" rtlCol="0">
            <a:spAutoFit/>
          </a:bodyPr>
          <a:lstStyle/>
          <a:p>
            <a:pPr algn="ctr"/>
            <a:r>
              <a:rPr lang="es-ES" sz="9600" dirty="0" err="1">
                <a:solidFill>
                  <a:schemeClr val="bg1"/>
                </a:solidFill>
                <a:latin typeface="a Alloy Ink" panose="02000503000000000000" pitchFamily="2" charset="0"/>
              </a:rPr>
              <a:t>Cells</a:t>
            </a:r>
            <a:endParaRPr lang="es-ES" sz="9600" dirty="0">
              <a:solidFill>
                <a:schemeClr val="bg1"/>
              </a:solidFill>
              <a:latin typeface="a Alloy Ink" panose="02000503000000000000" pitchFamily="2" charset="0"/>
            </a:endParaRPr>
          </a:p>
        </p:txBody>
      </p:sp>
      <p:pic>
        <p:nvPicPr>
          <p:cNvPr id="6" name="Imagen 5">
            <a:extLst>
              <a:ext uri="{FF2B5EF4-FFF2-40B4-BE49-F238E27FC236}">
                <a16:creationId xmlns:a16="http://schemas.microsoft.com/office/drawing/2014/main" id="{5A9E8EF1-2DB5-44D1-92B7-68A05616CA7D}"/>
              </a:ext>
            </a:extLst>
          </p:cNvPr>
          <p:cNvPicPr>
            <a:picLocks noChangeAspect="1"/>
          </p:cNvPicPr>
          <p:nvPr/>
        </p:nvPicPr>
        <p:blipFill>
          <a:blip r:embed="rId6"/>
          <a:stretch>
            <a:fillRect/>
          </a:stretch>
        </p:blipFill>
        <p:spPr>
          <a:xfrm>
            <a:off x="1802945" y="2200782"/>
            <a:ext cx="8586109" cy="3863749"/>
          </a:xfrm>
          <a:prstGeom prst="rect">
            <a:avLst/>
          </a:prstGeom>
        </p:spPr>
      </p:pic>
    </p:spTree>
    <p:extLst>
      <p:ext uri="{BB962C8B-B14F-4D97-AF65-F5344CB8AC3E}">
        <p14:creationId xmlns:p14="http://schemas.microsoft.com/office/powerpoint/2010/main" val="3594521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agen 18" descr="Imagen que contiene dibujo, señal&#10;&#10;Descripción generada automáticamente">
            <a:hlinkClick r:id="rId2" action="ppaction://hlinksldjump"/>
            <a:extLst>
              <a:ext uri="{FF2B5EF4-FFF2-40B4-BE49-F238E27FC236}">
                <a16:creationId xmlns:a16="http://schemas.microsoft.com/office/drawing/2014/main" id="{702028F7-C4BC-4751-BDD8-DEA2500A45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56578" y="6152448"/>
            <a:ext cx="641953" cy="641953"/>
          </a:xfrm>
          <a:prstGeom prst="rect">
            <a:avLst/>
          </a:prstGeom>
        </p:spPr>
      </p:pic>
      <p:pic>
        <p:nvPicPr>
          <p:cNvPr id="4" name="Imagen 3">
            <a:hlinkClick r:id="rId4" action="ppaction://hlinksldjump"/>
            <a:extLst>
              <a:ext uri="{FF2B5EF4-FFF2-40B4-BE49-F238E27FC236}">
                <a16:creationId xmlns:a16="http://schemas.microsoft.com/office/drawing/2014/main" id="{14E117DB-761B-41F3-AD13-3EEAB2DD1917}"/>
              </a:ext>
            </a:extLst>
          </p:cNvPr>
          <p:cNvPicPr>
            <a:picLocks noChangeAspect="1"/>
          </p:cNvPicPr>
          <p:nvPr/>
        </p:nvPicPr>
        <p:blipFill>
          <a:blip r:embed="rId5"/>
          <a:stretch>
            <a:fillRect/>
          </a:stretch>
        </p:blipFill>
        <p:spPr>
          <a:xfrm>
            <a:off x="10452861" y="6192983"/>
            <a:ext cx="865707" cy="560881"/>
          </a:xfrm>
          <a:prstGeom prst="rect">
            <a:avLst/>
          </a:prstGeom>
        </p:spPr>
      </p:pic>
      <p:sp>
        <p:nvSpPr>
          <p:cNvPr id="2" name="CuadroTexto 1">
            <a:extLst>
              <a:ext uri="{FF2B5EF4-FFF2-40B4-BE49-F238E27FC236}">
                <a16:creationId xmlns:a16="http://schemas.microsoft.com/office/drawing/2014/main" id="{B84E29A5-13B3-49F2-81B2-D56D4AADD7BF}"/>
              </a:ext>
            </a:extLst>
          </p:cNvPr>
          <p:cNvSpPr txBox="1"/>
          <p:nvPr/>
        </p:nvSpPr>
        <p:spPr>
          <a:xfrm>
            <a:off x="696686" y="-84550"/>
            <a:ext cx="10621882" cy="1569660"/>
          </a:xfrm>
          <a:prstGeom prst="rect">
            <a:avLst/>
          </a:prstGeom>
          <a:noFill/>
        </p:spPr>
        <p:txBody>
          <a:bodyPr wrap="square" rtlCol="0">
            <a:spAutoFit/>
          </a:bodyPr>
          <a:lstStyle/>
          <a:p>
            <a:pPr algn="ctr"/>
            <a:r>
              <a:rPr lang="es-ES" sz="9600" dirty="0" err="1">
                <a:solidFill>
                  <a:schemeClr val="bg1"/>
                </a:solidFill>
                <a:latin typeface="a Alloy Ink" panose="02000503000000000000" pitchFamily="2" charset="0"/>
              </a:rPr>
              <a:t>Cells</a:t>
            </a:r>
            <a:endParaRPr lang="es-ES" sz="9600" dirty="0">
              <a:solidFill>
                <a:schemeClr val="bg1"/>
              </a:solidFill>
              <a:latin typeface="a Alloy Ink" panose="02000503000000000000" pitchFamily="2" charset="0"/>
            </a:endParaRPr>
          </a:p>
        </p:txBody>
      </p:sp>
      <p:sp>
        <p:nvSpPr>
          <p:cNvPr id="3" name="CuadroTexto 2">
            <a:extLst>
              <a:ext uri="{FF2B5EF4-FFF2-40B4-BE49-F238E27FC236}">
                <a16:creationId xmlns:a16="http://schemas.microsoft.com/office/drawing/2014/main" id="{7BB6AF92-40F0-4032-AD0C-6F29C9BCCECB}"/>
              </a:ext>
            </a:extLst>
          </p:cNvPr>
          <p:cNvSpPr txBox="1"/>
          <p:nvPr/>
        </p:nvSpPr>
        <p:spPr>
          <a:xfrm>
            <a:off x="873432" y="1758346"/>
            <a:ext cx="8563428" cy="769441"/>
          </a:xfrm>
          <a:prstGeom prst="rect">
            <a:avLst/>
          </a:prstGeom>
          <a:noFill/>
        </p:spPr>
        <p:txBody>
          <a:bodyPr wrap="square" rtlCol="0">
            <a:spAutoFit/>
          </a:bodyPr>
          <a:lstStyle/>
          <a:p>
            <a:r>
              <a:rPr lang="es-ES" sz="4400" dirty="0">
                <a:solidFill>
                  <a:schemeClr val="bg1"/>
                </a:solidFill>
                <a:latin typeface="a Alloy Ink" panose="02000503000000000000" pitchFamily="2" charset="0"/>
              </a:rPr>
              <a:t>Cell </a:t>
            </a:r>
            <a:r>
              <a:rPr lang="es-ES" sz="4400" dirty="0" err="1">
                <a:solidFill>
                  <a:schemeClr val="bg1"/>
                </a:solidFill>
                <a:latin typeface="a Alloy Ink" panose="02000503000000000000" pitchFamily="2" charset="0"/>
              </a:rPr>
              <a:t>wall</a:t>
            </a:r>
            <a:r>
              <a:rPr lang="es-ES" sz="4400" dirty="0">
                <a:solidFill>
                  <a:schemeClr val="bg1"/>
                </a:solidFill>
                <a:latin typeface="a Alloy Ink" panose="02000503000000000000" pitchFamily="2" charset="0"/>
              </a:rPr>
              <a:t>:</a:t>
            </a:r>
          </a:p>
        </p:txBody>
      </p:sp>
      <p:sp>
        <p:nvSpPr>
          <p:cNvPr id="5" name="CuadroTexto 4">
            <a:extLst>
              <a:ext uri="{FF2B5EF4-FFF2-40B4-BE49-F238E27FC236}">
                <a16:creationId xmlns:a16="http://schemas.microsoft.com/office/drawing/2014/main" id="{1C1BF2A1-6737-4F52-9B31-381D39254B8C}"/>
              </a:ext>
            </a:extLst>
          </p:cNvPr>
          <p:cNvSpPr txBox="1"/>
          <p:nvPr/>
        </p:nvSpPr>
        <p:spPr>
          <a:xfrm>
            <a:off x="696686" y="2527787"/>
            <a:ext cx="11205028" cy="3785652"/>
          </a:xfrm>
          <a:prstGeom prst="rect">
            <a:avLst/>
          </a:prstGeom>
          <a:noFill/>
        </p:spPr>
        <p:txBody>
          <a:bodyPr wrap="square" rtlCol="0">
            <a:spAutoFit/>
          </a:bodyPr>
          <a:lstStyle/>
          <a:p>
            <a:pPr algn="just"/>
            <a:r>
              <a:rPr lang="en-US" sz="4000" dirty="0">
                <a:solidFill>
                  <a:schemeClr val="bg1"/>
                </a:solidFill>
                <a:latin typeface="a Alloy Ink" panose="02000503000000000000" pitchFamily="2" charset="0"/>
                <a:cs typeface="Arial" panose="020B0604020202020204" pitchFamily="34" charset="0"/>
              </a:rPr>
              <a:t>Plant cells have an extra layer that surrounds the cell membrane called the cell wall. The cell wall is stronger than a membrane. The cell wall gives structure and support to a plant cell. </a:t>
            </a:r>
          </a:p>
        </p:txBody>
      </p:sp>
    </p:spTree>
    <p:extLst>
      <p:ext uri="{BB962C8B-B14F-4D97-AF65-F5344CB8AC3E}">
        <p14:creationId xmlns:p14="http://schemas.microsoft.com/office/powerpoint/2010/main" val="1187144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agen 18" descr="Imagen que contiene dibujo, señal&#10;&#10;Descripción generada automáticamente">
            <a:hlinkClick r:id="rId2" action="ppaction://hlinksldjump"/>
            <a:extLst>
              <a:ext uri="{FF2B5EF4-FFF2-40B4-BE49-F238E27FC236}">
                <a16:creationId xmlns:a16="http://schemas.microsoft.com/office/drawing/2014/main" id="{702028F7-C4BC-4751-BDD8-DEA2500A45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56578" y="6152448"/>
            <a:ext cx="641953" cy="641953"/>
          </a:xfrm>
          <a:prstGeom prst="rect">
            <a:avLst/>
          </a:prstGeom>
        </p:spPr>
      </p:pic>
      <p:pic>
        <p:nvPicPr>
          <p:cNvPr id="4" name="Imagen 3">
            <a:hlinkClick r:id="rId4" action="ppaction://hlinksldjump"/>
            <a:extLst>
              <a:ext uri="{FF2B5EF4-FFF2-40B4-BE49-F238E27FC236}">
                <a16:creationId xmlns:a16="http://schemas.microsoft.com/office/drawing/2014/main" id="{14E117DB-761B-41F3-AD13-3EEAB2DD1917}"/>
              </a:ext>
            </a:extLst>
          </p:cNvPr>
          <p:cNvPicPr>
            <a:picLocks noChangeAspect="1"/>
          </p:cNvPicPr>
          <p:nvPr/>
        </p:nvPicPr>
        <p:blipFill>
          <a:blip r:embed="rId5"/>
          <a:stretch>
            <a:fillRect/>
          </a:stretch>
        </p:blipFill>
        <p:spPr>
          <a:xfrm>
            <a:off x="10452861" y="6192983"/>
            <a:ext cx="865707" cy="560881"/>
          </a:xfrm>
          <a:prstGeom prst="rect">
            <a:avLst/>
          </a:prstGeom>
        </p:spPr>
      </p:pic>
      <p:sp>
        <p:nvSpPr>
          <p:cNvPr id="2" name="CuadroTexto 1">
            <a:extLst>
              <a:ext uri="{FF2B5EF4-FFF2-40B4-BE49-F238E27FC236}">
                <a16:creationId xmlns:a16="http://schemas.microsoft.com/office/drawing/2014/main" id="{B84E29A5-13B3-49F2-81B2-D56D4AADD7BF}"/>
              </a:ext>
            </a:extLst>
          </p:cNvPr>
          <p:cNvSpPr txBox="1"/>
          <p:nvPr/>
        </p:nvSpPr>
        <p:spPr>
          <a:xfrm>
            <a:off x="696686" y="-79278"/>
            <a:ext cx="10621882" cy="1569660"/>
          </a:xfrm>
          <a:prstGeom prst="rect">
            <a:avLst/>
          </a:prstGeom>
          <a:noFill/>
        </p:spPr>
        <p:txBody>
          <a:bodyPr wrap="square" rtlCol="0">
            <a:spAutoFit/>
          </a:bodyPr>
          <a:lstStyle/>
          <a:p>
            <a:pPr algn="ctr"/>
            <a:r>
              <a:rPr lang="es-ES" sz="9600" dirty="0" err="1">
                <a:solidFill>
                  <a:schemeClr val="bg1"/>
                </a:solidFill>
                <a:latin typeface="a Alloy Ink" panose="02000503000000000000" pitchFamily="2" charset="0"/>
              </a:rPr>
              <a:t>Cells</a:t>
            </a:r>
            <a:endParaRPr lang="es-ES" sz="9600" dirty="0">
              <a:solidFill>
                <a:schemeClr val="bg1"/>
              </a:solidFill>
              <a:latin typeface="a Alloy Ink" panose="02000503000000000000" pitchFamily="2" charset="0"/>
            </a:endParaRPr>
          </a:p>
        </p:txBody>
      </p:sp>
      <p:pic>
        <p:nvPicPr>
          <p:cNvPr id="6" name="Imagen 5">
            <a:extLst>
              <a:ext uri="{FF2B5EF4-FFF2-40B4-BE49-F238E27FC236}">
                <a16:creationId xmlns:a16="http://schemas.microsoft.com/office/drawing/2014/main" id="{E98A6586-BE10-4FD5-9A22-51E12E7399F8}"/>
              </a:ext>
            </a:extLst>
          </p:cNvPr>
          <p:cNvPicPr>
            <a:picLocks noChangeAspect="1"/>
          </p:cNvPicPr>
          <p:nvPr/>
        </p:nvPicPr>
        <p:blipFill>
          <a:blip r:embed="rId6"/>
          <a:stretch>
            <a:fillRect/>
          </a:stretch>
        </p:blipFill>
        <p:spPr>
          <a:xfrm>
            <a:off x="1733419" y="2289461"/>
            <a:ext cx="8548416" cy="3862987"/>
          </a:xfrm>
          <a:prstGeom prst="rect">
            <a:avLst/>
          </a:prstGeom>
        </p:spPr>
      </p:pic>
    </p:spTree>
    <p:extLst>
      <p:ext uri="{BB962C8B-B14F-4D97-AF65-F5344CB8AC3E}">
        <p14:creationId xmlns:p14="http://schemas.microsoft.com/office/powerpoint/2010/main" val="2203368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agen 18" descr="Imagen que contiene dibujo, señal&#10;&#10;Descripción generada automáticamente">
            <a:hlinkClick r:id="rId2" action="ppaction://hlinksldjump"/>
            <a:extLst>
              <a:ext uri="{FF2B5EF4-FFF2-40B4-BE49-F238E27FC236}">
                <a16:creationId xmlns:a16="http://schemas.microsoft.com/office/drawing/2014/main" id="{702028F7-C4BC-4751-BDD8-DEA2500A45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56578" y="6152448"/>
            <a:ext cx="641953" cy="641953"/>
          </a:xfrm>
          <a:prstGeom prst="rect">
            <a:avLst/>
          </a:prstGeom>
        </p:spPr>
      </p:pic>
      <p:pic>
        <p:nvPicPr>
          <p:cNvPr id="4" name="Imagen 3">
            <a:hlinkClick r:id="rId4" action="ppaction://hlinksldjump"/>
            <a:extLst>
              <a:ext uri="{FF2B5EF4-FFF2-40B4-BE49-F238E27FC236}">
                <a16:creationId xmlns:a16="http://schemas.microsoft.com/office/drawing/2014/main" id="{14E117DB-761B-41F3-AD13-3EEAB2DD1917}"/>
              </a:ext>
            </a:extLst>
          </p:cNvPr>
          <p:cNvPicPr>
            <a:picLocks noChangeAspect="1"/>
          </p:cNvPicPr>
          <p:nvPr/>
        </p:nvPicPr>
        <p:blipFill>
          <a:blip r:embed="rId5"/>
          <a:stretch>
            <a:fillRect/>
          </a:stretch>
        </p:blipFill>
        <p:spPr>
          <a:xfrm>
            <a:off x="10452861" y="6192983"/>
            <a:ext cx="865707" cy="560881"/>
          </a:xfrm>
          <a:prstGeom prst="rect">
            <a:avLst/>
          </a:prstGeom>
        </p:spPr>
      </p:pic>
      <p:sp>
        <p:nvSpPr>
          <p:cNvPr id="2" name="CuadroTexto 1">
            <a:extLst>
              <a:ext uri="{FF2B5EF4-FFF2-40B4-BE49-F238E27FC236}">
                <a16:creationId xmlns:a16="http://schemas.microsoft.com/office/drawing/2014/main" id="{B84E29A5-13B3-49F2-81B2-D56D4AADD7BF}"/>
              </a:ext>
            </a:extLst>
          </p:cNvPr>
          <p:cNvSpPr txBox="1"/>
          <p:nvPr/>
        </p:nvSpPr>
        <p:spPr>
          <a:xfrm>
            <a:off x="696686" y="188686"/>
            <a:ext cx="10621882" cy="1569660"/>
          </a:xfrm>
          <a:prstGeom prst="rect">
            <a:avLst/>
          </a:prstGeom>
          <a:noFill/>
        </p:spPr>
        <p:txBody>
          <a:bodyPr wrap="square" rtlCol="0">
            <a:spAutoFit/>
          </a:bodyPr>
          <a:lstStyle/>
          <a:p>
            <a:pPr algn="ctr"/>
            <a:r>
              <a:rPr lang="es-ES" sz="9600" dirty="0" err="1">
                <a:solidFill>
                  <a:schemeClr val="bg1"/>
                </a:solidFill>
                <a:latin typeface="a Alloy Ink" panose="02000503000000000000" pitchFamily="2" charset="0"/>
              </a:rPr>
              <a:t>Cells</a:t>
            </a:r>
            <a:endParaRPr lang="es-ES" sz="9600" dirty="0">
              <a:solidFill>
                <a:schemeClr val="bg1"/>
              </a:solidFill>
              <a:latin typeface="a Alloy Ink" panose="02000503000000000000" pitchFamily="2" charset="0"/>
            </a:endParaRPr>
          </a:p>
        </p:txBody>
      </p:sp>
      <p:sp>
        <p:nvSpPr>
          <p:cNvPr id="3" name="CuadroTexto 2">
            <a:extLst>
              <a:ext uri="{FF2B5EF4-FFF2-40B4-BE49-F238E27FC236}">
                <a16:creationId xmlns:a16="http://schemas.microsoft.com/office/drawing/2014/main" id="{7BB6AF92-40F0-4032-AD0C-6F29C9BCCECB}"/>
              </a:ext>
            </a:extLst>
          </p:cNvPr>
          <p:cNvSpPr txBox="1"/>
          <p:nvPr/>
        </p:nvSpPr>
        <p:spPr>
          <a:xfrm>
            <a:off x="696686" y="1758346"/>
            <a:ext cx="8563428" cy="769441"/>
          </a:xfrm>
          <a:prstGeom prst="rect">
            <a:avLst/>
          </a:prstGeom>
          <a:noFill/>
        </p:spPr>
        <p:txBody>
          <a:bodyPr wrap="square" rtlCol="0">
            <a:spAutoFit/>
          </a:bodyPr>
          <a:lstStyle/>
          <a:p>
            <a:r>
              <a:rPr lang="es-ES" sz="4400" dirty="0" err="1">
                <a:solidFill>
                  <a:schemeClr val="bg1"/>
                </a:solidFill>
                <a:latin typeface="a Alloy Ink" panose="02000503000000000000" pitchFamily="2" charset="0"/>
              </a:rPr>
              <a:t>Cytoplasm</a:t>
            </a:r>
            <a:r>
              <a:rPr lang="es-ES" sz="4400" dirty="0">
                <a:solidFill>
                  <a:schemeClr val="bg1"/>
                </a:solidFill>
                <a:latin typeface="a Alloy Ink" panose="02000503000000000000" pitchFamily="2" charset="0"/>
              </a:rPr>
              <a:t>:</a:t>
            </a:r>
          </a:p>
        </p:txBody>
      </p:sp>
      <p:sp>
        <p:nvSpPr>
          <p:cNvPr id="5" name="CuadroTexto 4">
            <a:extLst>
              <a:ext uri="{FF2B5EF4-FFF2-40B4-BE49-F238E27FC236}">
                <a16:creationId xmlns:a16="http://schemas.microsoft.com/office/drawing/2014/main" id="{1C1BF2A1-6737-4F52-9B31-381D39254B8C}"/>
              </a:ext>
            </a:extLst>
          </p:cNvPr>
          <p:cNvSpPr txBox="1"/>
          <p:nvPr/>
        </p:nvSpPr>
        <p:spPr>
          <a:xfrm>
            <a:off x="696686" y="2527787"/>
            <a:ext cx="11205028" cy="2554545"/>
          </a:xfrm>
          <a:prstGeom prst="rect">
            <a:avLst/>
          </a:prstGeom>
          <a:noFill/>
        </p:spPr>
        <p:txBody>
          <a:bodyPr wrap="square" rtlCol="0">
            <a:spAutoFit/>
          </a:bodyPr>
          <a:lstStyle/>
          <a:p>
            <a:r>
              <a:rPr lang="en-US" sz="4000" dirty="0">
                <a:solidFill>
                  <a:schemeClr val="bg1"/>
                </a:solidFill>
                <a:latin typeface="a Alloy Ink" panose="02000503000000000000" pitchFamily="2" charset="0"/>
                <a:cs typeface="Arial" panose="020B0604020202020204" pitchFamily="34" charset="0"/>
              </a:rPr>
              <a:t>All of the organelles are held in a gel called cytoplasm. It is usually colorless and about 80% water.  </a:t>
            </a:r>
          </a:p>
          <a:p>
            <a:endParaRPr lang="es-ES" sz="4000" dirty="0">
              <a:solidFill>
                <a:schemeClr val="bg1"/>
              </a:solidFill>
              <a:latin typeface="a Alloy Ink" panose="02000503000000000000" pitchFamily="2" charset="0"/>
            </a:endParaRPr>
          </a:p>
        </p:txBody>
      </p:sp>
    </p:spTree>
    <p:extLst>
      <p:ext uri="{BB962C8B-B14F-4D97-AF65-F5344CB8AC3E}">
        <p14:creationId xmlns:p14="http://schemas.microsoft.com/office/powerpoint/2010/main" val="179565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agen 18" descr="Imagen que contiene dibujo, señal&#10;&#10;Descripción generada automáticamente">
            <a:hlinkClick r:id="rId2" action="ppaction://hlinksldjump"/>
            <a:extLst>
              <a:ext uri="{FF2B5EF4-FFF2-40B4-BE49-F238E27FC236}">
                <a16:creationId xmlns:a16="http://schemas.microsoft.com/office/drawing/2014/main" id="{702028F7-C4BC-4751-BDD8-DEA2500A45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56578" y="6152448"/>
            <a:ext cx="641953" cy="641953"/>
          </a:xfrm>
          <a:prstGeom prst="rect">
            <a:avLst/>
          </a:prstGeom>
        </p:spPr>
      </p:pic>
      <p:pic>
        <p:nvPicPr>
          <p:cNvPr id="4" name="Imagen 3">
            <a:hlinkClick r:id="rId4" action="ppaction://hlinksldjump"/>
            <a:extLst>
              <a:ext uri="{FF2B5EF4-FFF2-40B4-BE49-F238E27FC236}">
                <a16:creationId xmlns:a16="http://schemas.microsoft.com/office/drawing/2014/main" id="{14E117DB-761B-41F3-AD13-3EEAB2DD1917}"/>
              </a:ext>
            </a:extLst>
          </p:cNvPr>
          <p:cNvPicPr>
            <a:picLocks noChangeAspect="1"/>
          </p:cNvPicPr>
          <p:nvPr/>
        </p:nvPicPr>
        <p:blipFill>
          <a:blip r:embed="rId5"/>
          <a:stretch>
            <a:fillRect/>
          </a:stretch>
        </p:blipFill>
        <p:spPr>
          <a:xfrm>
            <a:off x="10452861" y="6192983"/>
            <a:ext cx="865707" cy="560881"/>
          </a:xfrm>
          <a:prstGeom prst="rect">
            <a:avLst/>
          </a:prstGeom>
        </p:spPr>
      </p:pic>
      <p:sp>
        <p:nvSpPr>
          <p:cNvPr id="2" name="CuadroTexto 1">
            <a:extLst>
              <a:ext uri="{FF2B5EF4-FFF2-40B4-BE49-F238E27FC236}">
                <a16:creationId xmlns:a16="http://schemas.microsoft.com/office/drawing/2014/main" id="{B84E29A5-13B3-49F2-81B2-D56D4AADD7BF}"/>
              </a:ext>
            </a:extLst>
          </p:cNvPr>
          <p:cNvSpPr txBox="1"/>
          <p:nvPr/>
        </p:nvSpPr>
        <p:spPr>
          <a:xfrm>
            <a:off x="696686" y="-116114"/>
            <a:ext cx="10621882" cy="1569660"/>
          </a:xfrm>
          <a:prstGeom prst="rect">
            <a:avLst/>
          </a:prstGeom>
          <a:noFill/>
        </p:spPr>
        <p:txBody>
          <a:bodyPr wrap="square" rtlCol="0">
            <a:spAutoFit/>
          </a:bodyPr>
          <a:lstStyle/>
          <a:p>
            <a:pPr algn="ctr"/>
            <a:r>
              <a:rPr lang="es-ES" sz="9600" dirty="0" err="1">
                <a:solidFill>
                  <a:schemeClr val="bg1"/>
                </a:solidFill>
                <a:latin typeface="a Alloy Ink" panose="02000503000000000000" pitchFamily="2" charset="0"/>
              </a:rPr>
              <a:t>Cells</a:t>
            </a:r>
            <a:endParaRPr lang="es-ES" sz="9600" dirty="0">
              <a:solidFill>
                <a:schemeClr val="bg1"/>
              </a:solidFill>
              <a:latin typeface="a Alloy Ink" panose="02000503000000000000" pitchFamily="2" charset="0"/>
            </a:endParaRPr>
          </a:p>
        </p:txBody>
      </p:sp>
      <p:pic>
        <p:nvPicPr>
          <p:cNvPr id="6" name="Imagen 5">
            <a:extLst>
              <a:ext uri="{FF2B5EF4-FFF2-40B4-BE49-F238E27FC236}">
                <a16:creationId xmlns:a16="http://schemas.microsoft.com/office/drawing/2014/main" id="{9C669FBA-761C-486E-A7C3-94D0562EB4D4}"/>
              </a:ext>
            </a:extLst>
          </p:cNvPr>
          <p:cNvPicPr>
            <a:picLocks noChangeAspect="1"/>
          </p:cNvPicPr>
          <p:nvPr/>
        </p:nvPicPr>
        <p:blipFill>
          <a:blip r:embed="rId6"/>
          <a:stretch>
            <a:fillRect/>
          </a:stretch>
        </p:blipFill>
        <p:spPr>
          <a:xfrm>
            <a:off x="1758496" y="2137380"/>
            <a:ext cx="8794762" cy="3726391"/>
          </a:xfrm>
          <a:prstGeom prst="rect">
            <a:avLst/>
          </a:prstGeom>
        </p:spPr>
      </p:pic>
    </p:spTree>
    <p:extLst>
      <p:ext uri="{BB962C8B-B14F-4D97-AF65-F5344CB8AC3E}">
        <p14:creationId xmlns:p14="http://schemas.microsoft.com/office/powerpoint/2010/main" val="1481893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agen 18" descr="Imagen que contiene dibujo, señal&#10;&#10;Descripción generada automáticamente">
            <a:hlinkClick r:id="rId2" action="ppaction://hlinksldjump"/>
            <a:extLst>
              <a:ext uri="{FF2B5EF4-FFF2-40B4-BE49-F238E27FC236}">
                <a16:creationId xmlns:a16="http://schemas.microsoft.com/office/drawing/2014/main" id="{702028F7-C4BC-4751-BDD8-DEA2500A45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56578" y="6152448"/>
            <a:ext cx="641953" cy="641953"/>
          </a:xfrm>
          <a:prstGeom prst="rect">
            <a:avLst/>
          </a:prstGeom>
        </p:spPr>
      </p:pic>
      <p:pic>
        <p:nvPicPr>
          <p:cNvPr id="4" name="Imagen 3">
            <a:hlinkClick r:id="rId4" action="ppaction://hlinksldjump"/>
            <a:extLst>
              <a:ext uri="{FF2B5EF4-FFF2-40B4-BE49-F238E27FC236}">
                <a16:creationId xmlns:a16="http://schemas.microsoft.com/office/drawing/2014/main" id="{14E117DB-761B-41F3-AD13-3EEAB2DD1917}"/>
              </a:ext>
            </a:extLst>
          </p:cNvPr>
          <p:cNvPicPr>
            <a:picLocks noChangeAspect="1"/>
          </p:cNvPicPr>
          <p:nvPr/>
        </p:nvPicPr>
        <p:blipFill>
          <a:blip r:embed="rId5"/>
          <a:stretch>
            <a:fillRect/>
          </a:stretch>
        </p:blipFill>
        <p:spPr>
          <a:xfrm>
            <a:off x="10452861" y="6192983"/>
            <a:ext cx="865707" cy="560881"/>
          </a:xfrm>
          <a:prstGeom prst="rect">
            <a:avLst/>
          </a:prstGeom>
        </p:spPr>
      </p:pic>
      <p:sp>
        <p:nvSpPr>
          <p:cNvPr id="2" name="CuadroTexto 1">
            <a:extLst>
              <a:ext uri="{FF2B5EF4-FFF2-40B4-BE49-F238E27FC236}">
                <a16:creationId xmlns:a16="http://schemas.microsoft.com/office/drawing/2014/main" id="{B84E29A5-13B3-49F2-81B2-D56D4AADD7BF}"/>
              </a:ext>
            </a:extLst>
          </p:cNvPr>
          <p:cNvSpPr txBox="1"/>
          <p:nvPr/>
        </p:nvSpPr>
        <p:spPr>
          <a:xfrm>
            <a:off x="696686" y="-111989"/>
            <a:ext cx="10621882" cy="1569660"/>
          </a:xfrm>
          <a:prstGeom prst="rect">
            <a:avLst/>
          </a:prstGeom>
          <a:noFill/>
        </p:spPr>
        <p:txBody>
          <a:bodyPr wrap="square" rtlCol="0">
            <a:spAutoFit/>
          </a:bodyPr>
          <a:lstStyle/>
          <a:p>
            <a:pPr algn="ctr"/>
            <a:r>
              <a:rPr lang="es-ES" sz="9600" dirty="0" err="1">
                <a:solidFill>
                  <a:schemeClr val="bg1"/>
                </a:solidFill>
                <a:latin typeface="a Alloy Ink" panose="02000503000000000000" pitchFamily="2" charset="0"/>
              </a:rPr>
              <a:t>Cells</a:t>
            </a:r>
            <a:endParaRPr lang="es-ES" sz="9600" dirty="0">
              <a:solidFill>
                <a:schemeClr val="bg1"/>
              </a:solidFill>
              <a:latin typeface="a Alloy Ink" panose="02000503000000000000" pitchFamily="2" charset="0"/>
            </a:endParaRPr>
          </a:p>
        </p:txBody>
      </p:sp>
      <p:sp>
        <p:nvSpPr>
          <p:cNvPr id="3" name="CuadroTexto 2">
            <a:extLst>
              <a:ext uri="{FF2B5EF4-FFF2-40B4-BE49-F238E27FC236}">
                <a16:creationId xmlns:a16="http://schemas.microsoft.com/office/drawing/2014/main" id="{7BB6AF92-40F0-4032-AD0C-6F29C9BCCECB}"/>
              </a:ext>
            </a:extLst>
          </p:cNvPr>
          <p:cNvSpPr txBox="1"/>
          <p:nvPr/>
        </p:nvSpPr>
        <p:spPr>
          <a:xfrm>
            <a:off x="696686" y="1758346"/>
            <a:ext cx="8563428" cy="769441"/>
          </a:xfrm>
          <a:prstGeom prst="rect">
            <a:avLst/>
          </a:prstGeom>
          <a:noFill/>
        </p:spPr>
        <p:txBody>
          <a:bodyPr wrap="square" rtlCol="0">
            <a:spAutoFit/>
          </a:bodyPr>
          <a:lstStyle/>
          <a:p>
            <a:r>
              <a:rPr lang="es-ES" sz="4400" dirty="0" err="1">
                <a:solidFill>
                  <a:schemeClr val="bg1"/>
                </a:solidFill>
                <a:latin typeface="a Alloy Ink" panose="02000503000000000000" pitchFamily="2" charset="0"/>
              </a:rPr>
              <a:t>Nucleus</a:t>
            </a:r>
            <a:r>
              <a:rPr lang="es-ES" sz="4400" dirty="0">
                <a:solidFill>
                  <a:schemeClr val="bg1"/>
                </a:solidFill>
                <a:latin typeface="a Alloy Ink" panose="02000503000000000000" pitchFamily="2" charset="0"/>
              </a:rPr>
              <a:t>:</a:t>
            </a:r>
          </a:p>
        </p:txBody>
      </p:sp>
      <p:sp>
        <p:nvSpPr>
          <p:cNvPr id="5" name="CuadroTexto 4">
            <a:extLst>
              <a:ext uri="{FF2B5EF4-FFF2-40B4-BE49-F238E27FC236}">
                <a16:creationId xmlns:a16="http://schemas.microsoft.com/office/drawing/2014/main" id="{1C1BF2A1-6737-4F52-9B31-381D39254B8C}"/>
              </a:ext>
            </a:extLst>
          </p:cNvPr>
          <p:cNvSpPr txBox="1"/>
          <p:nvPr/>
        </p:nvSpPr>
        <p:spPr>
          <a:xfrm>
            <a:off x="696686" y="2527787"/>
            <a:ext cx="11205028" cy="2554545"/>
          </a:xfrm>
          <a:prstGeom prst="rect">
            <a:avLst/>
          </a:prstGeom>
          <a:noFill/>
        </p:spPr>
        <p:txBody>
          <a:bodyPr wrap="square" rtlCol="0">
            <a:spAutoFit/>
          </a:bodyPr>
          <a:lstStyle/>
          <a:p>
            <a:pPr algn="just"/>
            <a:r>
              <a:rPr lang="en-US" sz="4000" dirty="0">
                <a:solidFill>
                  <a:schemeClr val="bg1"/>
                </a:solidFill>
                <a:latin typeface="a Alloy Ink" panose="02000503000000000000" pitchFamily="2" charset="0"/>
                <a:cs typeface="Arial" panose="020B0604020202020204" pitchFamily="34" charset="0"/>
              </a:rPr>
              <a:t>The nucleus is the control center of the cell. It contains the DNA or the genetic material which controls the activities of the cell. </a:t>
            </a:r>
          </a:p>
        </p:txBody>
      </p:sp>
    </p:spTree>
    <p:extLst>
      <p:ext uri="{BB962C8B-B14F-4D97-AF65-F5344CB8AC3E}">
        <p14:creationId xmlns:p14="http://schemas.microsoft.com/office/powerpoint/2010/main" val="2665115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agen 18" descr="Imagen que contiene dibujo, señal&#10;&#10;Descripción generada automáticamente">
            <a:hlinkClick r:id="rId2" action="ppaction://hlinksldjump"/>
            <a:extLst>
              <a:ext uri="{FF2B5EF4-FFF2-40B4-BE49-F238E27FC236}">
                <a16:creationId xmlns:a16="http://schemas.microsoft.com/office/drawing/2014/main" id="{702028F7-C4BC-4751-BDD8-DEA2500A45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56578" y="6152448"/>
            <a:ext cx="641953" cy="641953"/>
          </a:xfrm>
          <a:prstGeom prst="rect">
            <a:avLst/>
          </a:prstGeom>
        </p:spPr>
      </p:pic>
      <p:pic>
        <p:nvPicPr>
          <p:cNvPr id="4" name="Imagen 3">
            <a:hlinkClick r:id="rId4" action="ppaction://hlinksldjump"/>
            <a:extLst>
              <a:ext uri="{FF2B5EF4-FFF2-40B4-BE49-F238E27FC236}">
                <a16:creationId xmlns:a16="http://schemas.microsoft.com/office/drawing/2014/main" id="{14E117DB-761B-41F3-AD13-3EEAB2DD1917}"/>
              </a:ext>
            </a:extLst>
          </p:cNvPr>
          <p:cNvPicPr>
            <a:picLocks noChangeAspect="1"/>
          </p:cNvPicPr>
          <p:nvPr/>
        </p:nvPicPr>
        <p:blipFill>
          <a:blip r:embed="rId5"/>
          <a:stretch>
            <a:fillRect/>
          </a:stretch>
        </p:blipFill>
        <p:spPr>
          <a:xfrm>
            <a:off x="10452861" y="6192983"/>
            <a:ext cx="865707" cy="560881"/>
          </a:xfrm>
          <a:prstGeom prst="rect">
            <a:avLst/>
          </a:prstGeom>
        </p:spPr>
      </p:pic>
      <p:sp>
        <p:nvSpPr>
          <p:cNvPr id="2" name="CuadroTexto 1">
            <a:extLst>
              <a:ext uri="{FF2B5EF4-FFF2-40B4-BE49-F238E27FC236}">
                <a16:creationId xmlns:a16="http://schemas.microsoft.com/office/drawing/2014/main" id="{B84E29A5-13B3-49F2-81B2-D56D4AADD7BF}"/>
              </a:ext>
            </a:extLst>
          </p:cNvPr>
          <p:cNvSpPr txBox="1"/>
          <p:nvPr/>
        </p:nvSpPr>
        <p:spPr>
          <a:xfrm>
            <a:off x="696686" y="-145323"/>
            <a:ext cx="10621882" cy="1569660"/>
          </a:xfrm>
          <a:prstGeom prst="rect">
            <a:avLst/>
          </a:prstGeom>
          <a:noFill/>
        </p:spPr>
        <p:txBody>
          <a:bodyPr wrap="square" rtlCol="0">
            <a:spAutoFit/>
          </a:bodyPr>
          <a:lstStyle/>
          <a:p>
            <a:pPr algn="ctr"/>
            <a:r>
              <a:rPr lang="es-ES" sz="9600" dirty="0" err="1">
                <a:solidFill>
                  <a:schemeClr val="bg1"/>
                </a:solidFill>
                <a:latin typeface="a Alloy Ink" panose="02000503000000000000" pitchFamily="2" charset="0"/>
              </a:rPr>
              <a:t>Cells</a:t>
            </a:r>
            <a:endParaRPr lang="es-ES" sz="9600" dirty="0">
              <a:solidFill>
                <a:schemeClr val="bg1"/>
              </a:solidFill>
              <a:latin typeface="a Alloy Ink" panose="02000503000000000000" pitchFamily="2" charset="0"/>
            </a:endParaRPr>
          </a:p>
        </p:txBody>
      </p:sp>
      <p:pic>
        <p:nvPicPr>
          <p:cNvPr id="6" name="Imagen 5">
            <a:extLst>
              <a:ext uri="{FF2B5EF4-FFF2-40B4-BE49-F238E27FC236}">
                <a16:creationId xmlns:a16="http://schemas.microsoft.com/office/drawing/2014/main" id="{8C8FD800-489F-4FAE-8A9F-D72650F5D26A}"/>
              </a:ext>
            </a:extLst>
          </p:cNvPr>
          <p:cNvPicPr>
            <a:picLocks noChangeAspect="1"/>
          </p:cNvPicPr>
          <p:nvPr/>
        </p:nvPicPr>
        <p:blipFill>
          <a:blip r:embed="rId6"/>
          <a:stretch>
            <a:fillRect/>
          </a:stretch>
        </p:blipFill>
        <p:spPr>
          <a:xfrm>
            <a:off x="1406082" y="1939698"/>
            <a:ext cx="9479632" cy="3807959"/>
          </a:xfrm>
          <a:prstGeom prst="rect">
            <a:avLst/>
          </a:prstGeom>
        </p:spPr>
      </p:pic>
    </p:spTree>
    <p:extLst>
      <p:ext uri="{BB962C8B-B14F-4D97-AF65-F5344CB8AC3E}">
        <p14:creationId xmlns:p14="http://schemas.microsoft.com/office/powerpoint/2010/main" val="2305260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agen 18" descr="Imagen que contiene dibujo, señal&#10;&#10;Descripción generada automáticamente">
            <a:hlinkClick r:id="rId2" action="ppaction://hlinksldjump"/>
            <a:extLst>
              <a:ext uri="{FF2B5EF4-FFF2-40B4-BE49-F238E27FC236}">
                <a16:creationId xmlns:a16="http://schemas.microsoft.com/office/drawing/2014/main" id="{702028F7-C4BC-4751-BDD8-DEA2500A45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56578" y="6152448"/>
            <a:ext cx="641953" cy="641953"/>
          </a:xfrm>
          <a:prstGeom prst="rect">
            <a:avLst/>
          </a:prstGeom>
        </p:spPr>
      </p:pic>
      <p:sp>
        <p:nvSpPr>
          <p:cNvPr id="2" name="CuadroTexto 1">
            <a:extLst>
              <a:ext uri="{FF2B5EF4-FFF2-40B4-BE49-F238E27FC236}">
                <a16:creationId xmlns:a16="http://schemas.microsoft.com/office/drawing/2014/main" id="{4D77A596-4DE0-4BB5-93B3-41C213212A75}"/>
              </a:ext>
            </a:extLst>
          </p:cNvPr>
          <p:cNvSpPr txBox="1"/>
          <p:nvPr/>
        </p:nvSpPr>
        <p:spPr>
          <a:xfrm>
            <a:off x="1335314" y="261257"/>
            <a:ext cx="3918857" cy="1569660"/>
          </a:xfrm>
          <a:prstGeom prst="rect">
            <a:avLst/>
          </a:prstGeom>
          <a:noFill/>
        </p:spPr>
        <p:txBody>
          <a:bodyPr wrap="square" rtlCol="0">
            <a:spAutoFit/>
          </a:bodyPr>
          <a:lstStyle/>
          <a:p>
            <a:r>
              <a:rPr lang="es-ES" sz="9600" dirty="0" err="1">
                <a:solidFill>
                  <a:schemeClr val="bg1"/>
                </a:solidFill>
                <a:latin typeface="a Alloy Ink" panose="02000503000000000000" pitchFamily="2" charset="0"/>
              </a:rPr>
              <a:t>Alive</a:t>
            </a:r>
            <a:endParaRPr lang="es-ES" sz="9600" dirty="0">
              <a:solidFill>
                <a:schemeClr val="bg1"/>
              </a:solidFill>
              <a:latin typeface="a Alloy Ink" panose="02000503000000000000" pitchFamily="2" charset="0"/>
            </a:endParaRPr>
          </a:p>
        </p:txBody>
      </p:sp>
      <p:sp>
        <p:nvSpPr>
          <p:cNvPr id="7" name="CuadroTexto 6">
            <a:extLst>
              <a:ext uri="{FF2B5EF4-FFF2-40B4-BE49-F238E27FC236}">
                <a16:creationId xmlns:a16="http://schemas.microsoft.com/office/drawing/2014/main" id="{3806A1DF-53BE-4BFA-8495-8FDC60268E7B}"/>
              </a:ext>
            </a:extLst>
          </p:cNvPr>
          <p:cNvSpPr txBox="1"/>
          <p:nvPr/>
        </p:nvSpPr>
        <p:spPr>
          <a:xfrm>
            <a:off x="5473550" y="261257"/>
            <a:ext cx="6391092" cy="1569660"/>
          </a:xfrm>
          <a:prstGeom prst="rect">
            <a:avLst/>
          </a:prstGeom>
          <a:noFill/>
        </p:spPr>
        <p:txBody>
          <a:bodyPr wrap="square" rtlCol="0">
            <a:spAutoFit/>
          </a:bodyPr>
          <a:lstStyle/>
          <a:p>
            <a:r>
              <a:rPr lang="es-ES" sz="9600" dirty="0" err="1">
                <a:solidFill>
                  <a:schemeClr val="bg1"/>
                </a:solidFill>
                <a:latin typeface="a Alloy Ink" panose="02000503000000000000" pitchFamily="2" charset="0"/>
              </a:rPr>
              <a:t>Not</a:t>
            </a:r>
            <a:r>
              <a:rPr lang="es-ES" sz="9600" dirty="0">
                <a:solidFill>
                  <a:schemeClr val="bg1"/>
                </a:solidFill>
                <a:latin typeface="a Alloy Ink" panose="02000503000000000000" pitchFamily="2" charset="0"/>
              </a:rPr>
              <a:t> </a:t>
            </a:r>
            <a:r>
              <a:rPr lang="es-ES" sz="9600" dirty="0" err="1">
                <a:solidFill>
                  <a:schemeClr val="bg1"/>
                </a:solidFill>
                <a:latin typeface="a Alloy Ink" panose="02000503000000000000" pitchFamily="2" charset="0"/>
              </a:rPr>
              <a:t>alive</a:t>
            </a:r>
            <a:endParaRPr lang="es-ES" sz="9600" dirty="0">
              <a:solidFill>
                <a:schemeClr val="bg1"/>
              </a:solidFill>
              <a:latin typeface="a Alloy Ink" panose="02000503000000000000" pitchFamily="2" charset="0"/>
            </a:endParaRPr>
          </a:p>
        </p:txBody>
      </p:sp>
      <p:cxnSp>
        <p:nvCxnSpPr>
          <p:cNvPr id="10" name="Conector recto 9">
            <a:extLst>
              <a:ext uri="{FF2B5EF4-FFF2-40B4-BE49-F238E27FC236}">
                <a16:creationId xmlns:a16="http://schemas.microsoft.com/office/drawing/2014/main" id="{5A2513CE-2FAA-4B59-85C6-369AE70F0091}"/>
              </a:ext>
            </a:extLst>
          </p:cNvPr>
          <p:cNvCxnSpPr/>
          <p:nvPr/>
        </p:nvCxnSpPr>
        <p:spPr>
          <a:xfrm>
            <a:off x="5326743" y="261257"/>
            <a:ext cx="0" cy="6342743"/>
          </a:xfrm>
          <a:prstGeom prst="line">
            <a:avLst/>
          </a:prstGeom>
          <a:ln w="10795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pic>
        <p:nvPicPr>
          <p:cNvPr id="13" name="Imagen 12" descr="Imagen que contiene dibujo&#10;&#10;Descripción generada automáticamente">
            <a:extLst>
              <a:ext uri="{FF2B5EF4-FFF2-40B4-BE49-F238E27FC236}">
                <a16:creationId xmlns:a16="http://schemas.microsoft.com/office/drawing/2014/main" id="{4678F2FE-97E4-4DE9-AB90-F35B9105D0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65371" y="1795242"/>
            <a:ext cx="1316866" cy="1316866"/>
          </a:xfrm>
          <a:prstGeom prst="rect">
            <a:avLst/>
          </a:prstGeom>
        </p:spPr>
      </p:pic>
      <p:pic>
        <p:nvPicPr>
          <p:cNvPr id="16" name="Imagen 15">
            <a:extLst>
              <a:ext uri="{FF2B5EF4-FFF2-40B4-BE49-F238E27FC236}">
                <a16:creationId xmlns:a16="http://schemas.microsoft.com/office/drawing/2014/main" id="{25417797-1A36-4C54-AE7B-EB3AC3D907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5952" y="1773471"/>
            <a:ext cx="1298723" cy="1298723"/>
          </a:xfrm>
          <a:prstGeom prst="rect">
            <a:avLst/>
          </a:prstGeom>
        </p:spPr>
      </p:pic>
      <p:pic>
        <p:nvPicPr>
          <p:cNvPr id="20" name="Imagen 19" descr="Imagen que contiene asiento, silla, taburete, señal&#10;&#10;Descripción generada automáticamente">
            <a:extLst>
              <a:ext uri="{FF2B5EF4-FFF2-40B4-BE49-F238E27FC236}">
                <a16:creationId xmlns:a16="http://schemas.microsoft.com/office/drawing/2014/main" id="{E46B22CA-762A-48BC-9669-E8C67E828C8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70148" y="1794141"/>
            <a:ext cx="1317967" cy="1317967"/>
          </a:xfrm>
          <a:prstGeom prst="rect">
            <a:avLst/>
          </a:prstGeom>
        </p:spPr>
      </p:pic>
      <p:pic>
        <p:nvPicPr>
          <p:cNvPr id="24" name="Imagen 23" descr="Imagen que contiene electrónica, pantalla, monitor, computadora&#10;&#10;Descripción generada automáticamente">
            <a:extLst>
              <a:ext uri="{FF2B5EF4-FFF2-40B4-BE49-F238E27FC236}">
                <a16:creationId xmlns:a16="http://schemas.microsoft.com/office/drawing/2014/main" id="{56B2E0F8-044C-4563-93F4-7BA9DFF73D8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36388" y="1963362"/>
            <a:ext cx="1569660" cy="1569660"/>
          </a:xfrm>
          <a:prstGeom prst="rect">
            <a:avLst/>
          </a:prstGeom>
        </p:spPr>
      </p:pic>
      <p:pic>
        <p:nvPicPr>
          <p:cNvPr id="26" name="Imagen 25">
            <a:extLst>
              <a:ext uri="{FF2B5EF4-FFF2-40B4-BE49-F238E27FC236}">
                <a16:creationId xmlns:a16="http://schemas.microsoft.com/office/drawing/2014/main" id="{BDA17A0C-EAFC-49EE-9939-A701DD292E5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48251" y="2289025"/>
            <a:ext cx="1566338" cy="1566338"/>
          </a:xfrm>
          <a:prstGeom prst="rect">
            <a:avLst/>
          </a:prstGeom>
        </p:spPr>
      </p:pic>
      <p:pic>
        <p:nvPicPr>
          <p:cNvPr id="28" name="Imagen 27" descr="Imagen que contiene dibujo&#10;&#10;Descripción generada automáticamente">
            <a:extLst>
              <a:ext uri="{FF2B5EF4-FFF2-40B4-BE49-F238E27FC236}">
                <a16:creationId xmlns:a16="http://schemas.microsoft.com/office/drawing/2014/main" id="{D2838205-23B2-4741-9A8E-DEB86BC0AC5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54974" y="3344653"/>
            <a:ext cx="1701495" cy="1701495"/>
          </a:xfrm>
          <a:prstGeom prst="rect">
            <a:avLst/>
          </a:prstGeom>
        </p:spPr>
      </p:pic>
      <p:pic>
        <p:nvPicPr>
          <p:cNvPr id="30" name="Imagen 29" descr="Imagen que contiene edificio, fútbol&#10;&#10;Descripción generada automáticamente">
            <a:extLst>
              <a:ext uri="{FF2B5EF4-FFF2-40B4-BE49-F238E27FC236}">
                <a16:creationId xmlns:a16="http://schemas.microsoft.com/office/drawing/2014/main" id="{D1BD010B-2FE9-461A-9B27-93FDE6DAEA8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886918" y="4057905"/>
            <a:ext cx="1569660" cy="1569660"/>
          </a:xfrm>
          <a:prstGeom prst="rect">
            <a:avLst/>
          </a:prstGeom>
        </p:spPr>
      </p:pic>
      <p:pic>
        <p:nvPicPr>
          <p:cNvPr id="32" name="Imagen 31" descr="Imagen que contiene señal, dibujo&#10;&#10;Descripción generada automáticamente">
            <a:extLst>
              <a:ext uri="{FF2B5EF4-FFF2-40B4-BE49-F238E27FC236}">
                <a16:creationId xmlns:a16="http://schemas.microsoft.com/office/drawing/2014/main" id="{24249F83-91A2-4773-BD87-5CC409FC04E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500216" y="4142587"/>
            <a:ext cx="1004809" cy="1004809"/>
          </a:xfrm>
          <a:prstGeom prst="rect">
            <a:avLst/>
          </a:prstGeom>
        </p:spPr>
      </p:pic>
      <p:sp>
        <p:nvSpPr>
          <p:cNvPr id="33" name="CuadroTexto 32">
            <a:extLst>
              <a:ext uri="{FF2B5EF4-FFF2-40B4-BE49-F238E27FC236}">
                <a16:creationId xmlns:a16="http://schemas.microsoft.com/office/drawing/2014/main" id="{BC09DA08-7794-4DC2-A33F-0BAC675C72A3}"/>
              </a:ext>
            </a:extLst>
          </p:cNvPr>
          <p:cNvSpPr txBox="1"/>
          <p:nvPr/>
        </p:nvSpPr>
        <p:spPr>
          <a:xfrm>
            <a:off x="464458" y="5627565"/>
            <a:ext cx="8750132" cy="523220"/>
          </a:xfrm>
          <a:prstGeom prst="rect">
            <a:avLst/>
          </a:prstGeom>
          <a:noFill/>
        </p:spPr>
        <p:txBody>
          <a:bodyPr wrap="square" rtlCol="0">
            <a:spAutoFit/>
          </a:bodyPr>
          <a:lstStyle/>
          <a:p>
            <a:r>
              <a:rPr lang="es-ES" sz="2800" dirty="0" err="1">
                <a:solidFill>
                  <a:schemeClr val="bg1"/>
                </a:solidFill>
                <a:latin typeface="a Alloy Ink" panose="02000503000000000000" pitchFamily="2" charset="0"/>
              </a:rPr>
              <a:t>Is</a:t>
            </a:r>
            <a:r>
              <a:rPr lang="es-ES" sz="2800" dirty="0">
                <a:solidFill>
                  <a:schemeClr val="bg1"/>
                </a:solidFill>
                <a:latin typeface="a Alloy Ink" panose="02000503000000000000" pitchFamily="2" charset="0"/>
              </a:rPr>
              <a:t> </a:t>
            </a:r>
            <a:r>
              <a:rPr lang="es-ES" sz="2800" dirty="0" err="1">
                <a:solidFill>
                  <a:schemeClr val="bg1"/>
                </a:solidFill>
                <a:latin typeface="a Alloy Ink" panose="02000503000000000000" pitchFamily="2" charset="0"/>
              </a:rPr>
              <a:t>this</a:t>
            </a:r>
            <a:r>
              <a:rPr lang="es-ES" sz="2800" dirty="0">
                <a:solidFill>
                  <a:schemeClr val="bg1"/>
                </a:solidFill>
                <a:latin typeface="a Alloy Ink" panose="02000503000000000000" pitchFamily="2" charset="0"/>
              </a:rPr>
              <a:t> </a:t>
            </a:r>
            <a:r>
              <a:rPr lang="es-ES" sz="2800" dirty="0" err="1">
                <a:solidFill>
                  <a:schemeClr val="bg1"/>
                </a:solidFill>
                <a:latin typeface="a Alloy Ink" panose="02000503000000000000" pitchFamily="2" charset="0"/>
              </a:rPr>
              <a:t>correct</a:t>
            </a:r>
            <a:r>
              <a:rPr lang="es-ES" sz="2800" dirty="0">
                <a:solidFill>
                  <a:schemeClr val="bg1"/>
                </a:solidFill>
                <a:latin typeface="a Alloy Ink" panose="02000503000000000000" pitchFamily="2" charset="0"/>
              </a:rPr>
              <a:t>? </a:t>
            </a:r>
            <a:r>
              <a:rPr lang="es-ES" sz="2800" dirty="0" err="1">
                <a:solidFill>
                  <a:schemeClr val="bg1"/>
                </a:solidFill>
                <a:latin typeface="a Alloy Ink" panose="02000503000000000000" pitchFamily="2" charset="0"/>
              </a:rPr>
              <a:t>Why</a:t>
            </a:r>
            <a:r>
              <a:rPr lang="es-ES" sz="2800" dirty="0">
                <a:solidFill>
                  <a:schemeClr val="bg1"/>
                </a:solidFill>
                <a:latin typeface="a Alloy Ink" panose="02000503000000000000" pitchFamily="2" charset="0"/>
              </a:rPr>
              <a:t>?</a:t>
            </a:r>
          </a:p>
        </p:txBody>
      </p:sp>
      <p:pic>
        <p:nvPicPr>
          <p:cNvPr id="35" name="Imagen 34">
            <a:hlinkClick r:id="rId12" action="ppaction://hlinksldjump"/>
            <a:extLst>
              <a:ext uri="{FF2B5EF4-FFF2-40B4-BE49-F238E27FC236}">
                <a16:creationId xmlns:a16="http://schemas.microsoft.com/office/drawing/2014/main" id="{A0C69D13-1DE0-40F9-AC92-C5930D84F9AB}"/>
              </a:ext>
            </a:extLst>
          </p:cNvPr>
          <p:cNvPicPr>
            <a:picLocks noChangeAspect="1"/>
          </p:cNvPicPr>
          <p:nvPr/>
        </p:nvPicPr>
        <p:blipFill>
          <a:blip r:embed="rId13"/>
          <a:stretch>
            <a:fillRect/>
          </a:stretch>
        </p:blipFill>
        <p:spPr>
          <a:xfrm>
            <a:off x="10584662" y="6192983"/>
            <a:ext cx="865707" cy="560881"/>
          </a:xfrm>
          <a:prstGeom prst="rect">
            <a:avLst/>
          </a:prstGeom>
        </p:spPr>
      </p:pic>
    </p:spTree>
    <p:extLst>
      <p:ext uri="{BB962C8B-B14F-4D97-AF65-F5344CB8AC3E}">
        <p14:creationId xmlns:p14="http://schemas.microsoft.com/office/powerpoint/2010/main" val="41261927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agen 18" descr="Imagen que contiene dibujo, señal&#10;&#10;Descripción generada automáticamente">
            <a:hlinkClick r:id="rId2" action="ppaction://hlinksldjump"/>
            <a:extLst>
              <a:ext uri="{FF2B5EF4-FFF2-40B4-BE49-F238E27FC236}">
                <a16:creationId xmlns:a16="http://schemas.microsoft.com/office/drawing/2014/main" id="{702028F7-C4BC-4751-BDD8-DEA2500A45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56578" y="6152448"/>
            <a:ext cx="641953" cy="641953"/>
          </a:xfrm>
          <a:prstGeom prst="rect">
            <a:avLst/>
          </a:prstGeom>
        </p:spPr>
      </p:pic>
      <p:pic>
        <p:nvPicPr>
          <p:cNvPr id="4" name="Imagen 3">
            <a:extLst>
              <a:ext uri="{FF2B5EF4-FFF2-40B4-BE49-F238E27FC236}">
                <a16:creationId xmlns:a16="http://schemas.microsoft.com/office/drawing/2014/main" id="{14E117DB-761B-41F3-AD13-3EEAB2DD1917}"/>
              </a:ext>
            </a:extLst>
          </p:cNvPr>
          <p:cNvPicPr>
            <a:picLocks noChangeAspect="1"/>
          </p:cNvPicPr>
          <p:nvPr/>
        </p:nvPicPr>
        <p:blipFill>
          <a:blip r:embed="rId4"/>
          <a:stretch>
            <a:fillRect/>
          </a:stretch>
        </p:blipFill>
        <p:spPr>
          <a:xfrm>
            <a:off x="10452861" y="6192983"/>
            <a:ext cx="865707" cy="560881"/>
          </a:xfrm>
          <a:prstGeom prst="rect">
            <a:avLst/>
          </a:prstGeom>
        </p:spPr>
      </p:pic>
      <p:sp>
        <p:nvSpPr>
          <p:cNvPr id="2" name="CuadroTexto 1">
            <a:extLst>
              <a:ext uri="{FF2B5EF4-FFF2-40B4-BE49-F238E27FC236}">
                <a16:creationId xmlns:a16="http://schemas.microsoft.com/office/drawing/2014/main" id="{B84E29A5-13B3-49F2-81B2-D56D4AADD7BF}"/>
              </a:ext>
            </a:extLst>
          </p:cNvPr>
          <p:cNvSpPr txBox="1"/>
          <p:nvPr/>
        </p:nvSpPr>
        <p:spPr>
          <a:xfrm>
            <a:off x="696686" y="-180646"/>
            <a:ext cx="10621882" cy="1569660"/>
          </a:xfrm>
          <a:prstGeom prst="rect">
            <a:avLst/>
          </a:prstGeom>
          <a:noFill/>
        </p:spPr>
        <p:txBody>
          <a:bodyPr wrap="square" rtlCol="0">
            <a:spAutoFit/>
          </a:bodyPr>
          <a:lstStyle/>
          <a:p>
            <a:pPr algn="ctr"/>
            <a:r>
              <a:rPr lang="es-ES" sz="9600" dirty="0" err="1">
                <a:solidFill>
                  <a:schemeClr val="bg1"/>
                </a:solidFill>
                <a:latin typeface="a Alloy Ink" panose="02000503000000000000" pitchFamily="2" charset="0"/>
              </a:rPr>
              <a:t>Cells</a:t>
            </a:r>
            <a:endParaRPr lang="es-ES" sz="9600" dirty="0">
              <a:solidFill>
                <a:schemeClr val="bg1"/>
              </a:solidFill>
              <a:latin typeface="a Alloy Ink" panose="02000503000000000000" pitchFamily="2" charset="0"/>
            </a:endParaRPr>
          </a:p>
        </p:txBody>
      </p:sp>
      <p:sp>
        <p:nvSpPr>
          <p:cNvPr id="3" name="CuadroTexto 2">
            <a:extLst>
              <a:ext uri="{FF2B5EF4-FFF2-40B4-BE49-F238E27FC236}">
                <a16:creationId xmlns:a16="http://schemas.microsoft.com/office/drawing/2014/main" id="{7BB6AF92-40F0-4032-AD0C-6F29C9BCCECB}"/>
              </a:ext>
            </a:extLst>
          </p:cNvPr>
          <p:cNvSpPr txBox="1"/>
          <p:nvPr/>
        </p:nvSpPr>
        <p:spPr>
          <a:xfrm>
            <a:off x="696686" y="1758346"/>
            <a:ext cx="8563428" cy="769441"/>
          </a:xfrm>
          <a:prstGeom prst="rect">
            <a:avLst/>
          </a:prstGeom>
          <a:noFill/>
        </p:spPr>
        <p:txBody>
          <a:bodyPr wrap="square" rtlCol="0">
            <a:spAutoFit/>
          </a:bodyPr>
          <a:lstStyle/>
          <a:p>
            <a:r>
              <a:rPr lang="es-ES" sz="4400" dirty="0" err="1">
                <a:solidFill>
                  <a:schemeClr val="bg1"/>
                </a:solidFill>
                <a:latin typeface="a Alloy Ink" panose="02000503000000000000" pitchFamily="2" charset="0"/>
              </a:rPr>
              <a:t>Vacuoles</a:t>
            </a:r>
            <a:r>
              <a:rPr lang="es-ES" sz="4400" dirty="0">
                <a:solidFill>
                  <a:schemeClr val="bg1"/>
                </a:solidFill>
                <a:latin typeface="a Alloy Ink" panose="02000503000000000000" pitchFamily="2" charset="0"/>
              </a:rPr>
              <a:t>:</a:t>
            </a:r>
          </a:p>
        </p:txBody>
      </p:sp>
      <p:sp>
        <p:nvSpPr>
          <p:cNvPr id="5" name="CuadroTexto 4">
            <a:extLst>
              <a:ext uri="{FF2B5EF4-FFF2-40B4-BE49-F238E27FC236}">
                <a16:creationId xmlns:a16="http://schemas.microsoft.com/office/drawing/2014/main" id="{1C1BF2A1-6737-4F52-9B31-381D39254B8C}"/>
              </a:ext>
            </a:extLst>
          </p:cNvPr>
          <p:cNvSpPr txBox="1"/>
          <p:nvPr/>
        </p:nvSpPr>
        <p:spPr>
          <a:xfrm>
            <a:off x="696686" y="2527787"/>
            <a:ext cx="11205028" cy="1938992"/>
          </a:xfrm>
          <a:prstGeom prst="rect">
            <a:avLst/>
          </a:prstGeom>
          <a:noFill/>
        </p:spPr>
        <p:txBody>
          <a:bodyPr wrap="square" rtlCol="0">
            <a:spAutoFit/>
          </a:bodyPr>
          <a:lstStyle/>
          <a:p>
            <a:pPr algn="just"/>
            <a:r>
              <a:rPr lang="en-US" sz="4000" dirty="0">
                <a:solidFill>
                  <a:schemeClr val="bg1"/>
                </a:solidFill>
                <a:latin typeface="a Alloy Ink" panose="02000503000000000000" pitchFamily="2" charset="0"/>
                <a:cs typeface="Arial" panose="020B0604020202020204" pitchFamily="34" charset="0"/>
              </a:rPr>
              <a:t>Vacuoles are storage tanks that the cell uses to hold water or other materials.</a:t>
            </a:r>
          </a:p>
        </p:txBody>
      </p:sp>
    </p:spTree>
    <p:extLst>
      <p:ext uri="{BB962C8B-B14F-4D97-AF65-F5344CB8AC3E}">
        <p14:creationId xmlns:p14="http://schemas.microsoft.com/office/powerpoint/2010/main" val="3463150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agen 18" descr="Imagen que contiene dibujo, señal&#10;&#10;Descripción generada automáticamente">
            <a:hlinkClick r:id="rId2" action="ppaction://hlinksldjump"/>
            <a:extLst>
              <a:ext uri="{FF2B5EF4-FFF2-40B4-BE49-F238E27FC236}">
                <a16:creationId xmlns:a16="http://schemas.microsoft.com/office/drawing/2014/main" id="{702028F7-C4BC-4751-BDD8-DEA2500A45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56578" y="6152448"/>
            <a:ext cx="641953" cy="641953"/>
          </a:xfrm>
          <a:prstGeom prst="rect">
            <a:avLst/>
          </a:prstGeom>
        </p:spPr>
      </p:pic>
      <p:pic>
        <p:nvPicPr>
          <p:cNvPr id="4" name="Imagen 3">
            <a:hlinkClick r:id="rId4" action="ppaction://hlinksldjump"/>
            <a:extLst>
              <a:ext uri="{FF2B5EF4-FFF2-40B4-BE49-F238E27FC236}">
                <a16:creationId xmlns:a16="http://schemas.microsoft.com/office/drawing/2014/main" id="{14E117DB-761B-41F3-AD13-3EEAB2DD1917}"/>
              </a:ext>
            </a:extLst>
          </p:cNvPr>
          <p:cNvPicPr>
            <a:picLocks noChangeAspect="1"/>
          </p:cNvPicPr>
          <p:nvPr/>
        </p:nvPicPr>
        <p:blipFill>
          <a:blip r:embed="rId5"/>
          <a:stretch>
            <a:fillRect/>
          </a:stretch>
        </p:blipFill>
        <p:spPr>
          <a:xfrm>
            <a:off x="10452861" y="6192983"/>
            <a:ext cx="865707" cy="560881"/>
          </a:xfrm>
          <a:prstGeom prst="rect">
            <a:avLst/>
          </a:prstGeom>
        </p:spPr>
      </p:pic>
      <p:sp>
        <p:nvSpPr>
          <p:cNvPr id="2" name="CuadroTexto 1">
            <a:extLst>
              <a:ext uri="{FF2B5EF4-FFF2-40B4-BE49-F238E27FC236}">
                <a16:creationId xmlns:a16="http://schemas.microsoft.com/office/drawing/2014/main" id="{B84E29A5-13B3-49F2-81B2-D56D4AADD7BF}"/>
              </a:ext>
            </a:extLst>
          </p:cNvPr>
          <p:cNvSpPr txBox="1"/>
          <p:nvPr/>
        </p:nvSpPr>
        <p:spPr>
          <a:xfrm>
            <a:off x="696686" y="-180646"/>
            <a:ext cx="10621882" cy="1569660"/>
          </a:xfrm>
          <a:prstGeom prst="rect">
            <a:avLst/>
          </a:prstGeom>
          <a:noFill/>
        </p:spPr>
        <p:txBody>
          <a:bodyPr wrap="square" rtlCol="0">
            <a:spAutoFit/>
          </a:bodyPr>
          <a:lstStyle/>
          <a:p>
            <a:pPr algn="ctr"/>
            <a:r>
              <a:rPr lang="es-ES" sz="9600" dirty="0" err="1">
                <a:solidFill>
                  <a:schemeClr val="bg1"/>
                </a:solidFill>
                <a:latin typeface="a Alloy Ink" panose="02000503000000000000" pitchFamily="2" charset="0"/>
              </a:rPr>
              <a:t>Cells</a:t>
            </a:r>
            <a:endParaRPr lang="es-ES" sz="9600" dirty="0">
              <a:solidFill>
                <a:schemeClr val="bg1"/>
              </a:solidFill>
              <a:latin typeface="a Alloy Ink" panose="02000503000000000000" pitchFamily="2" charset="0"/>
            </a:endParaRPr>
          </a:p>
        </p:txBody>
      </p:sp>
      <p:pic>
        <p:nvPicPr>
          <p:cNvPr id="6" name="Imagen 5">
            <a:extLst>
              <a:ext uri="{FF2B5EF4-FFF2-40B4-BE49-F238E27FC236}">
                <a16:creationId xmlns:a16="http://schemas.microsoft.com/office/drawing/2014/main" id="{EBBDE7E4-90CE-4544-8F65-A054E1272585}"/>
              </a:ext>
            </a:extLst>
          </p:cNvPr>
          <p:cNvPicPr>
            <a:picLocks noChangeAspect="1"/>
          </p:cNvPicPr>
          <p:nvPr/>
        </p:nvPicPr>
        <p:blipFill>
          <a:blip r:embed="rId6"/>
          <a:stretch>
            <a:fillRect/>
          </a:stretch>
        </p:blipFill>
        <p:spPr>
          <a:xfrm>
            <a:off x="1318102" y="1624012"/>
            <a:ext cx="9379049" cy="4568971"/>
          </a:xfrm>
          <a:prstGeom prst="rect">
            <a:avLst/>
          </a:prstGeom>
        </p:spPr>
      </p:pic>
    </p:spTree>
    <p:extLst>
      <p:ext uri="{BB962C8B-B14F-4D97-AF65-F5344CB8AC3E}">
        <p14:creationId xmlns:p14="http://schemas.microsoft.com/office/powerpoint/2010/main" val="888051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agen 18" descr="Imagen que contiene dibujo, señal&#10;&#10;Descripción generada automáticamente">
            <a:hlinkClick r:id="rId2" action="ppaction://hlinksldjump"/>
            <a:extLst>
              <a:ext uri="{FF2B5EF4-FFF2-40B4-BE49-F238E27FC236}">
                <a16:creationId xmlns:a16="http://schemas.microsoft.com/office/drawing/2014/main" id="{702028F7-C4BC-4751-BDD8-DEA2500A45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56578" y="6152448"/>
            <a:ext cx="641953" cy="641953"/>
          </a:xfrm>
          <a:prstGeom prst="rect">
            <a:avLst/>
          </a:prstGeom>
        </p:spPr>
      </p:pic>
      <p:pic>
        <p:nvPicPr>
          <p:cNvPr id="4" name="Imagen 3">
            <a:hlinkClick r:id="rId4" action="ppaction://hlinksldjump"/>
            <a:extLst>
              <a:ext uri="{FF2B5EF4-FFF2-40B4-BE49-F238E27FC236}">
                <a16:creationId xmlns:a16="http://schemas.microsoft.com/office/drawing/2014/main" id="{14E117DB-761B-41F3-AD13-3EEAB2DD1917}"/>
              </a:ext>
            </a:extLst>
          </p:cNvPr>
          <p:cNvPicPr>
            <a:picLocks noChangeAspect="1"/>
          </p:cNvPicPr>
          <p:nvPr/>
        </p:nvPicPr>
        <p:blipFill>
          <a:blip r:embed="rId5"/>
          <a:stretch>
            <a:fillRect/>
          </a:stretch>
        </p:blipFill>
        <p:spPr>
          <a:xfrm>
            <a:off x="10452861" y="6192983"/>
            <a:ext cx="865707" cy="560881"/>
          </a:xfrm>
          <a:prstGeom prst="rect">
            <a:avLst/>
          </a:prstGeom>
        </p:spPr>
      </p:pic>
      <p:sp>
        <p:nvSpPr>
          <p:cNvPr id="2" name="CuadroTexto 1">
            <a:extLst>
              <a:ext uri="{FF2B5EF4-FFF2-40B4-BE49-F238E27FC236}">
                <a16:creationId xmlns:a16="http://schemas.microsoft.com/office/drawing/2014/main" id="{B84E29A5-13B3-49F2-81B2-D56D4AADD7BF}"/>
              </a:ext>
            </a:extLst>
          </p:cNvPr>
          <p:cNvSpPr txBox="1"/>
          <p:nvPr/>
        </p:nvSpPr>
        <p:spPr>
          <a:xfrm>
            <a:off x="696686" y="-196034"/>
            <a:ext cx="10621882" cy="1569660"/>
          </a:xfrm>
          <a:prstGeom prst="rect">
            <a:avLst/>
          </a:prstGeom>
          <a:noFill/>
        </p:spPr>
        <p:txBody>
          <a:bodyPr wrap="square" rtlCol="0">
            <a:spAutoFit/>
          </a:bodyPr>
          <a:lstStyle/>
          <a:p>
            <a:pPr algn="ctr"/>
            <a:r>
              <a:rPr lang="es-ES" sz="9600" dirty="0" err="1">
                <a:solidFill>
                  <a:schemeClr val="bg1"/>
                </a:solidFill>
                <a:latin typeface="a Alloy Ink" panose="02000503000000000000" pitchFamily="2" charset="0"/>
              </a:rPr>
              <a:t>Cells</a:t>
            </a:r>
            <a:endParaRPr lang="es-ES" sz="9600" dirty="0">
              <a:solidFill>
                <a:schemeClr val="bg1"/>
              </a:solidFill>
              <a:latin typeface="a Alloy Ink" panose="02000503000000000000" pitchFamily="2" charset="0"/>
            </a:endParaRPr>
          </a:p>
        </p:txBody>
      </p:sp>
      <p:sp>
        <p:nvSpPr>
          <p:cNvPr id="3" name="CuadroTexto 2">
            <a:extLst>
              <a:ext uri="{FF2B5EF4-FFF2-40B4-BE49-F238E27FC236}">
                <a16:creationId xmlns:a16="http://schemas.microsoft.com/office/drawing/2014/main" id="{7BB6AF92-40F0-4032-AD0C-6F29C9BCCECB}"/>
              </a:ext>
            </a:extLst>
          </p:cNvPr>
          <p:cNvSpPr txBox="1"/>
          <p:nvPr/>
        </p:nvSpPr>
        <p:spPr>
          <a:xfrm>
            <a:off x="696686" y="1564429"/>
            <a:ext cx="8563428" cy="769441"/>
          </a:xfrm>
          <a:prstGeom prst="rect">
            <a:avLst/>
          </a:prstGeom>
          <a:noFill/>
        </p:spPr>
        <p:txBody>
          <a:bodyPr wrap="square" rtlCol="0">
            <a:spAutoFit/>
          </a:bodyPr>
          <a:lstStyle/>
          <a:p>
            <a:r>
              <a:rPr lang="es-ES" sz="4400" dirty="0" err="1">
                <a:solidFill>
                  <a:schemeClr val="bg1"/>
                </a:solidFill>
                <a:latin typeface="a Alloy Ink" panose="02000503000000000000" pitchFamily="2" charset="0"/>
              </a:rPr>
              <a:t>Mitochondria</a:t>
            </a:r>
            <a:r>
              <a:rPr lang="es-ES" sz="4400" dirty="0">
                <a:solidFill>
                  <a:schemeClr val="bg1"/>
                </a:solidFill>
                <a:latin typeface="a Alloy Ink" panose="02000503000000000000" pitchFamily="2" charset="0"/>
              </a:rPr>
              <a:t>:</a:t>
            </a:r>
          </a:p>
        </p:txBody>
      </p:sp>
      <p:sp>
        <p:nvSpPr>
          <p:cNvPr id="5" name="CuadroTexto 4">
            <a:extLst>
              <a:ext uri="{FF2B5EF4-FFF2-40B4-BE49-F238E27FC236}">
                <a16:creationId xmlns:a16="http://schemas.microsoft.com/office/drawing/2014/main" id="{1C1BF2A1-6737-4F52-9B31-381D39254B8C}"/>
              </a:ext>
            </a:extLst>
          </p:cNvPr>
          <p:cNvSpPr txBox="1"/>
          <p:nvPr/>
        </p:nvSpPr>
        <p:spPr>
          <a:xfrm>
            <a:off x="696686" y="2527787"/>
            <a:ext cx="11205028" cy="3170099"/>
          </a:xfrm>
          <a:prstGeom prst="rect">
            <a:avLst/>
          </a:prstGeom>
          <a:noFill/>
        </p:spPr>
        <p:txBody>
          <a:bodyPr wrap="square" rtlCol="0">
            <a:spAutoFit/>
          </a:bodyPr>
          <a:lstStyle/>
          <a:p>
            <a:pPr algn="just"/>
            <a:r>
              <a:rPr lang="en-US" sz="4000" dirty="0">
                <a:solidFill>
                  <a:schemeClr val="bg1"/>
                </a:solidFill>
                <a:latin typeface="a Alloy Ink" panose="02000503000000000000" pitchFamily="2" charset="0"/>
                <a:cs typeface="Arial" panose="020B0604020202020204" pitchFamily="34" charset="0"/>
              </a:rPr>
              <a:t>Mitochondria is the powerhouse of the cell. It is an organelle that takes nutrients in, breaks them down to produce energy for the cell in the process of </a:t>
            </a:r>
            <a:r>
              <a:rPr lang="en-US" sz="4000" u="sng" dirty="0">
                <a:solidFill>
                  <a:schemeClr val="bg1"/>
                </a:solidFill>
                <a:latin typeface="a Alloy Ink" panose="02000503000000000000" pitchFamily="2" charset="0"/>
                <a:cs typeface="Arial" panose="020B0604020202020204" pitchFamily="34" charset="0"/>
              </a:rPr>
              <a:t>cellular respiration</a:t>
            </a:r>
            <a:r>
              <a:rPr lang="en-US" sz="4000" dirty="0">
                <a:solidFill>
                  <a:schemeClr val="bg1"/>
                </a:solidFill>
                <a:latin typeface="a Alloy Ink" panose="02000503000000000000" pitchFamily="2" charset="0"/>
                <a:cs typeface="Arial" panose="020B0604020202020204" pitchFamily="34" charset="0"/>
              </a:rPr>
              <a:t>. </a:t>
            </a:r>
          </a:p>
        </p:txBody>
      </p:sp>
    </p:spTree>
    <p:extLst>
      <p:ext uri="{BB962C8B-B14F-4D97-AF65-F5344CB8AC3E}">
        <p14:creationId xmlns:p14="http://schemas.microsoft.com/office/powerpoint/2010/main" val="4010216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agen 18" descr="Imagen que contiene dibujo, señal&#10;&#10;Descripción generada automáticamente">
            <a:hlinkClick r:id="rId2" action="ppaction://hlinksldjump"/>
            <a:extLst>
              <a:ext uri="{FF2B5EF4-FFF2-40B4-BE49-F238E27FC236}">
                <a16:creationId xmlns:a16="http://schemas.microsoft.com/office/drawing/2014/main" id="{702028F7-C4BC-4751-BDD8-DEA2500A45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56578" y="6152448"/>
            <a:ext cx="641953" cy="641953"/>
          </a:xfrm>
          <a:prstGeom prst="rect">
            <a:avLst/>
          </a:prstGeom>
        </p:spPr>
      </p:pic>
      <p:pic>
        <p:nvPicPr>
          <p:cNvPr id="4" name="Imagen 3">
            <a:hlinkClick r:id="rId4" action="ppaction://hlinksldjump"/>
            <a:extLst>
              <a:ext uri="{FF2B5EF4-FFF2-40B4-BE49-F238E27FC236}">
                <a16:creationId xmlns:a16="http://schemas.microsoft.com/office/drawing/2014/main" id="{14E117DB-761B-41F3-AD13-3EEAB2DD1917}"/>
              </a:ext>
            </a:extLst>
          </p:cNvPr>
          <p:cNvPicPr>
            <a:picLocks noChangeAspect="1"/>
          </p:cNvPicPr>
          <p:nvPr/>
        </p:nvPicPr>
        <p:blipFill>
          <a:blip r:embed="rId5"/>
          <a:stretch>
            <a:fillRect/>
          </a:stretch>
        </p:blipFill>
        <p:spPr>
          <a:xfrm>
            <a:off x="10452861" y="6192983"/>
            <a:ext cx="865707" cy="560881"/>
          </a:xfrm>
          <a:prstGeom prst="rect">
            <a:avLst/>
          </a:prstGeom>
        </p:spPr>
      </p:pic>
      <p:sp>
        <p:nvSpPr>
          <p:cNvPr id="2" name="CuadroTexto 1">
            <a:extLst>
              <a:ext uri="{FF2B5EF4-FFF2-40B4-BE49-F238E27FC236}">
                <a16:creationId xmlns:a16="http://schemas.microsoft.com/office/drawing/2014/main" id="{B84E29A5-13B3-49F2-81B2-D56D4AADD7BF}"/>
              </a:ext>
            </a:extLst>
          </p:cNvPr>
          <p:cNvSpPr txBox="1"/>
          <p:nvPr/>
        </p:nvSpPr>
        <p:spPr>
          <a:xfrm>
            <a:off x="696686" y="-180646"/>
            <a:ext cx="10621882" cy="1569660"/>
          </a:xfrm>
          <a:prstGeom prst="rect">
            <a:avLst/>
          </a:prstGeom>
          <a:noFill/>
        </p:spPr>
        <p:txBody>
          <a:bodyPr wrap="square" rtlCol="0">
            <a:spAutoFit/>
          </a:bodyPr>
          <a:lstStyle/>
          <a:p>
            <a:pPr algn="ctr"/>
            <a:r>
              <a:rPr lang="es-ES" sz="9600" dirty="0" err="1">
                <a:solidFill>
                  <a:schemeClr val="bg1"/>
                </a:solidFill>
                <a:latin typeface="a Alloy Ink" panose="02000503000000000000" pitchFamily="2" charset="0"/>
              </a:rPr>
              <a:t>Cells</a:t>
            </a:r>
            <a:endParaRPr lang="es-ES" sz="9600" dirty="0">
              <a:solidFill>
                <a:schemeClr val="bg1"/>
              </a:solidFill>
              <a:latin typeface="a Alloy Ink" panose="02000503000000000000" pitchFamily="2" charset="0"/>
            </a:endParaRPr>
          </a:p>
        </p:txBody>
      </p:sp>
      <p:pic>
        <p:nvPicPr>
          <p:cNvPr id="6" name="Imagen 5">
            <a:extLst>
              <a:ext uri="{FF2B5EF4-FFF2-40B4-BE49-F238E27FC236}">
                <a16:creationId xmlns:a16="http://schemas.microsoft.com/office/drawing/2014/main" id="{9EDD20BC-24A9-4CF0-98C1-F62EC608BDCC}"/>
              </a:ext>
            </a:extLst>
          </p:cNvPr>
          <p:cNvPicPr>
            <a:picLocks noChangeAspect="1"/>
          </p:cNvPicPr>
          <p:nvPr/>
        </p:nvPicPr>
        <p:blipFill>
          <a:blip r:embed="rId6"/>
          <a:stretch>
            <a:fillRect/>
          </a:stretch>
        </p:blipFill>
        <p:spPr>
          <a:xfrm>
            <a:off x="1442896" y="1901825"/>
            <a:ext cx="9009965" cy="4136118"/>
          </a:xfrm>
          <a:prstGeom prst="rect">
            <a:avLst/>
          </a:prstGeom>
        </p:spPr>
      </p:pic>
    </p:spTree>
    <p:extLst>
      <p:ext uri="{BB962C8B-B14F-4D97-AF65-F5344CB8AC3E}">
        <p14:creationId xmlns:p14="http://schemas.microsoft.com/office/powerpoint/2010/main" val="3535527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agen 18" descr="Imagen que contiene dibujo, señal&#10;&#10;Descripción generada automáticamente">
            <a:hlinkClick r:id="rId2" action="ppaction://hlinksldjump"/>
            <a:extLst>
              <a:ext uri="{FF2B5EF4-FFF2-40B4-BE49-F238E27FC236}">
                <a16:creationId xmlns:a16="http://schemas.microsoft.com/office/drawing/2014/main" id="{702028F7-C4BC-4751-BDD8-DEA2500A45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56578" y="6152448"/>
            <a:ext cx="641953" cy="641953"/>
          </a:xfrm>
          <a:prstGeom prst="rect">
            <a:avLst/>
          </a:prstGeom>
        </p:spPr>
      </p:pic>
      <p:pic>
        <p:nvPicPr>
          <p:cNvPr id="4" name="Imagen 3">
            <a:hlinkClick r:id="rId4" action="ppaction://hlinksldjump"/>
            <a:extLst>
              <a:ext uri="{FF2B5EF4-FFF2-40B4-BE49-F238E27FC236}">
                <a16:creationId xmlns:a16="http://schemas.microsoft.com/office/drawing/2014/main" id="{14E117DB-761B-41F3-AD13-3EEAB2DD1917}"/>
              </a:ext>
            </a:extLst>
          </p:cNvPr>
          <p:cNvPicPr>
            <a:picLocks noChangeAspect="1"/>
          </p:cNvPicPr>
          <p:nvPr/>
        </p:nvPicPr>
        <p:blipFill>
          <a:blip r:embed="rId5"/>
          <a:stretch>
            <a:fillRect/>
          </a:stretch>
        </p:blipFill>
        <p:spPr>
          <a:xfrm>
            <a:off x="10452861" y="6192983"/>
            <a:ext cx="865707" cy="560881"/>
          </a:xfrm>
          <a:prstGeom prst="rect">
            <a:avLst/>
          </a:prstGeom>
        </p:spPr>
      </p:pic>
      <p:sp>
        <p:nvSpPr>
          <p:cNvPr id="2" name="CuadroTexto 1">
            <a:extLst>
              <a:ext uri="{FF2B5EF4-FFF2-40B4-BE49-F238E27FC236}">
                <a16:creationId xmlns:a16="http://schemas.microsoft.com/office/drawing/2014/main" id="{B84E29A5-13B3-49F2-81B2-D56D4AADD7BF}"/>
              </a:ext>
            </a:extLst>
          </p:cNvPr>
          <p:cNvSpPr txBox="1"/>
          <p:nvPr/>
        </p:nvSpPr>
        <p:spPr>
          <a:xfrm>
            <a:off x="1248229" y="-180647"/>
            <a:ext cx="10621882" cy="1569660"/>
          </a:xfrm>
          <a:prstGeom prst="rect">
            <a:avLst/>
          </a:prstGeom>
          <a:noFill/>
        </p:spPr>
        <p:txBody>
          <a:bodyPr wrap="square" rtlCol="0">
            <a:spAutoFit/>
          </a:bodyPr>
          <a:lstStyle/>
          <a:p>
            <a:pPr algn="ctr"/>
            <a:r>
              <a:rPr lang="es-ES" sz="9600" dirty="0" err="1">
                <a:solidFill>
                  <a:schemeClr val="bg1"/>
                </a:solidFill>
                <a:latin typeface="a Alloy Ink" panose="02000503000000000000" pitchFamily="2" charset="0"/>
              </a:rPr>
              <a:t>Cells</a:t>
            </a:r>
            <a:endParaRPr lang="es-ES" sz="9600" dirty="0">
              <a:solidFill>
                <a:schemeClr val="bg1"/>
              </a:solidFill>
              <a:latin typeface="a Alloy Ink" panose="02000503000000000000" pitchFamily="2" charset="0"/>
            </a:endParaRPr>
          </a:p>
        </p:txBody>
      </p:sp>
      <p:sp>
        <p:nvSpPr>
          <p:cNvPr id="3" name="CuadroTexto 2">
            <a:extLst>
              <a:ext uri="{FF2B5EF4-FFF2-40B4-BE49-F238E27FC236}">
                <a16:creationId xmlns:a16="http://schemas.microsoft.com/office/drawing/2014/main" id="{7BB6AF92-40F0-4032-AD0C-6F29C9BCCECB}"/>
              </a:ext>
            </a:extLst>
          </p:cNvPr>
          <p:cNvSpPr txBox="1"/>
          <p:nvPr/>
        </p:nvSpPr>
        <p:spPr>
          <a:xfrm>
            <a:off x="696686" y="743036"/>
            <a:ext cx="8563428" cy="769441"/>
          </a:xfrm>
          <a:prstGeom prst="rect">
            <a:avLst/>
          </a:prstGeom>
          <a:noFill/>
        </p:spPr>
        <p:txBody>
          <a:bodyPr wrap="square" rtlCol="0">
            <a:spAutoFit/>
          </a:bodyPr>
          <a:lstStyle/>
          <a:p>
            <a:r>
              <a:rPr lang="es-ES" sz="4400" dirty="0" err="1">
                <a:solidFill>
                  <a:schemeClr val="bg1"/>
                </a:solidFill>
                <a:latin typeface="a Alloy Ink" panose="02000503000000000000" pitchFamily="2" charset="0"/>
              </a:rPr>
              <a:t>Ribosomes</a:t>
            </a:r>
            <a:r>
              <a:rPr lang="es-ES" sz="4400" dirty="0">
                <a:solidFill>
                  <a:schemeClr val="bg1"/>
                </a:solidFill>
                <a:latin typeface="a Alloy Ink" panose="02000503000000000000" pitchFamily="2" charset="0"/>
              </a:rPr>
              <a:t>:</a:t>
            </a:r>
          </a:p>
        </p:txBody>
      </p:sp>
      <p:sp>
        <p:nvSpPr>
          <p:cNvPr id="5" name="CuadroTexto 4">
            <a:extLst>
              <a:ext uri="{FF2B5EF4-FFF2-40B4-BE49-F238E27FC236}">
                <a16:creationId xmlns:a16="http://schemas.microsoft.com/office/drawing/2014/main" id="{1C1BF2A1-6737-4F52-9B31-381D39254B8C}"/>
              </a:ext>
            </a:extLst>
          </p:cNvPr>
          <p:cNvSpPr txBox="1"/>
          <p:nvPr/>
        </p:nvSpPr>
        <p:spPr>
          <a:xfrm>
            <a:off x="696686" y="1389013"/>
            <a:ext cx="10247085" cy="5632311"/>
          </a:xfrm>
          <a:prstGeom prst="rect">
            <a:avLst/>
          </a:prstGeom>
          <a:noFill/>
        </p:spPr>
        <p:txBody>
          <a:bodyPr wrap="square" rtlCol="0">
            <a:spAutoFit/>
          </a:bodyPr>
          <a:lstStyle/>
          <a:p>
            <a:pPr algn="just"/>
            <a:r>
              <a:rPr lang="en-US" sz="4000" dirty="0">
                <a:solidFill>
                  <a:schemeClr val="bg1"/>
                </a:solidFill>
                <a:latin typeface="a Alloy Ink" panose="02000503000000000000" pitchFamily="2" charset="0"/>
                <a:cs typeface="Arial" panose="020B0604020202020204" pitchFamily="34" charset="0"/>
              </a:rPr>
              <a:t>Ribosomes are shaped like tiny balls. They make things that the cell needs like proteins. The process of making protein is called </a:t>
            </a:r>
            <a:r>
              <a:rPr lang="en-US" sz="4000" u="sng" dirty="0">
                <a:solidFill>
                  <a:schemeClr val="bg1"/>
                </a:solidFill>
                <a:latin typeface="a Alloy Ink" panose="02000503000000000000" pitchFamily="2" charset="0"/>
                <a:cs typeface="Arial" panose="020B0604020202020204" pitchFamily="34" charset="0"/>
              </a:rPr>
              <a:t>protein synthesis</a:t>
            </a:r>
            <a:r>
              <a:rPr lang="en-US" sz="4000" dirty="0">
                <a:solidFill>
                  <a:schemeClr val="bg1"/>
                </a:solidFill>
                <a:latin typeface="a Alloy Ink" panose="02000503000000000000" pitchFamily="2" charset="0"/>
                <a:cs typeface="Arial" panose="020B0604020202020204" pitchFamily="34" charset="0"/>
              </a:rPr>
              <a:t>. The cells can use the proteins made by the ribosomes to build new structures, repair damage, and direct chemical reactions.  </a:t>
            </a:r>
          </a:p>
        </p:txBody>
      </p:sp>
    </p:spTree>
    <p:extLst>
      <p:ext uri="{BB962C8B-B14F-4D97-AF65-F5344CB8AC3E}">
        <p14:creationId xmlns:p14="http://schemas.microsoft.com/office/powerpoint/2010/main" val="665996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agen 18" descr="Imagen que contiene dibujo, señal&#10;&#10;Descripción generada automáticamente">
            <a:hlinkClick r:id="rId2" action="ppaction://hlinksldjump"/>
            <a:extLst>
              <a:ext uri="{FF2B5EF4-FFF2-40B4-BE49-F238E27FC236}">
                <a16:creationId xmlns:a16="http://schemas.microsoft.com/office/drawing/2014/main" id="{702028F7-C4BC-4751-BDD8-DEA2500A45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56578" y="6152448"/>
            <a:ext cx="641953" cy="641953"/>
          </a:xfrm>
          <a:prstGeom prst="rect">
            <a:avLst/>
          </a:prstGeom>
        </p:spPr>
      </p:pic>
      <p:pic>
        <p:nvPicPr>
          <p:cNvPr id="4" name="Imagen 3">
            <a:hlinkClick r:id="rId4" action="ppaction://hlinksldjump"/>
            <a:extLst>
              <a:ext uri="{FF2B5EF4-FFF2-40B4-BE49-F238E27FC236}">
                <a16:creationId xmlns:a16="http://schemas.microsoft.com/office/drawing/2014/main" id="{14E117DB-761B-41F3-AD13-3EEAB2DD1917}"/>
              </a:ext>
            </a:extLst>
          </p:cNvPr>
          <p:cNvPicPr>
            <a:picLocks noChangeAspect="1"/>
          </p:cNvPicPr>
          <p:nvPr/>
        </p:nvPicPr>
        <p:blipFill>
          <a:blip r:embed="rId5"/>
          <a:stretch>
            <a:fillRect/>
          </a:stretch>
        </p:blipFill>
        <p:spPr>
          <a:xfrm>
            <a:off x="10452861" y="6192983"/>
            <a:ext cx="865707" cy="560881"/>
          </a:xfrm>
          <a:prstGeom prst="rect">
            <a:avLst/>
          </a:prstGeom>
        </p:spPr>
      </p:pic>
      <p:sp>
        <p:nvSpPr>
          <p:cNvPr id="2" name="CuadroTexto 1">
            <a:extLst>
              <a:ext uri="{FF2B5EF4-FFF2-40B4-BE49-F238E27FC236}">
                <a16:creationId xmlns:a16="http://schemas.microsoft.com/office/drawing/2014/main" id="{B84E29A5-13B3-49F2-81B2-D56D4AADD7BF}"/>
              </a:ext>
            </a:extLst>
          </p:cNvPr>
          <p:cNvSpPr txBox="1"/>
          <p:nvPr/>
        </p:nvSpPr>
        <p:spPr>
          <a:xfrm>
            <a:off x="696686" y="-180646"/>
            <a:ext cx="10621882" cy="1569660"/>
          </a:xfrm>
          <a:prstGeom prst="rect">
            <a:avLst/>
          </a:prstGeom>
          <a:noFill/>
        </p:spPr>
        <p:txBody>
          <a:bodyPr wrap="square" rtlCol="0">
            <a:spAutoFit/>
          </a:bodyPr>
          <a:lstStyle/>
          <a:p>
            <a:pPr algn="ctr"/>
            <a:r>
              <a:rPr lang="es-ES" sz="9600" dirty="0" err="1">
                <a:solidFill>
                  <a:schemeClr val="bg1"/>
                </a:solidFill>
                <a:latin typeface="a Alloy Ink" panose="02000503000000000000" pitchFamily="2" charset="0"/>
              </a:rPr>
              <a:t>Cells</a:t>
            </a:r>
            <a:endParaRPr lang="es-ES" sz="9600" dirty="0">
              <a:solidFill>
                <a:schemeClr val="bg1"/>
              </a:solidFill>
              <a:latin typeface="a Alloy Ink" panose="02000503000000000000" pitchFamily="2" charset="0"/>
            </a:endParaRPr>
          </a:p>
        </p:txBody>
      </p:sp>
      <p:pic>
        <p:nvPicPr>
          <p:cNvPr id="6" name="Imagen 5">
            <a:extLst>
              <a:ext uri="{FF2B5EF4-FFF2-40B4-BE49-F238E27FC236}">
                <a16:creationId xmlns:a16="http://schemas.microsoft.com/office/drawing/2014/main" id="{513EED04-D164-4356-AE2B-9648B0534EB8}"/>
              </a:ext>
            </a:extLst>
          </p:cNvPr>
          <p:cNvPicPr>
            <a:picLocks noChangeAspect="1"/>
          </p:cNvPicPr>
          <p:nvPr/>
        </p:nvPicPr>
        <p:blipFill>
          <a:blip r:embed="rId6"/>
          <a:stretch>
            <a:fillRect/>
          </a:stretch>
        </p:blipFill>
        <p:spPr>
          <a:xfrm>
            <a:off x="1319573" y="1815695"/>
            <a:ext cx="9376107" cy="3950607"/>
          </a:xfrm>
          <a:prstGeom prst="rect">
            <a:avLst/>
          </a:prstGeom>
        </p:spPr>
      </p:pic>
    </p:spTree>
    <p:extLst>
      <p:ext uri="{BB962C8B-B14F-4D97-AF65-F5344CB8AC3E}">
        <p14:creationId xmlns:p14="http://schemas.microsoft.com/office/powerpoint/2010/main" val="2422427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agen 18" descr="Imagen que contiene dibujo, señal&#10;&#10;Descripción generada automáticamente">
            <a:hlinkClick r:id="rId2" action="ppaction://hlinksldjump"/>
            <a:extLst>
              <a:ext uri="{FF2B5EF4-FFF2-40B4-BE49-F238E27FC236}">
                <a16:creationId xmlns:a16="http://schemas.microsoft.com/office/drawing/2014/main" id="{702028F7-C4BC-4751-BDD8-DEA2500A45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56578" y="6152448"/>
            <a:ext cx="641953" cy="641953"/>
          </a:xfrm>
          <a:prstGeom prst="rect">
            <a:avLst/>
          </a:prstGeom>
        </p:spPr>
      </p:pic>
      <p:pic>
        <p:nvPicPr>
          <p:cNvPr id="4" name="Imagen 3">
            <a:hlinkClick r:id="rId4" action="ppaction://hlinksldjump"/>
            <a:extLst>
              <a:ext uri="{FF2B5EF4-FFF2-40B4-BE49-F238E27FC236}">
                <a16:creationId xmlns:a16="http://schemas.microsoft.com/office/drawing/2014/main" id="{14E117DB-761B-41F3-AD13-3EEAB2DD1917}"/>
              </a:ext>
            </a:extLst>
          </p:cNvPr>
          <p:cNvPicPr>
            <a:picLocks noChangeAspect="1"/>
          </p:cNvPicPr>
          <p:nvPr/>
        </p:nvPicPr>
        <p:blipFill>
          <a:blip r:embed="rId5"/>
          <a:stretch>
            <a:fillRect/>
          </a:stretch>
        </p:blipFill>
        <p:spPr>
          <a:xfrm>
            <a:off x="10452861" y="6192983"/>
            <a:ext cx="865707" cy="560881"/>
          </a:xfrm>
          <a:prstGeom prst="rect">
            <a:avLst/>
          </a:prstGeom>
        </p:spPr>
      </p:pic>
      <p:sp>
        <p:nvSpPr>
          <p:cNvPr id="2" name="CuadroTexto 1">
            <a:extLst>
              <a:ext uri="{FF2B5EF4-FFF2-40B4-BE49-F238E27FC236}">
                <a16:creationId xmlns:a16="http://schemas.microsoft.com/office/drawing/2014/main" id="{B84E29A5-13B3-49F2-81B2-D56D4AADD7BF}"/>
              </a:ext>
            </a:extLst>
          </p:cNvPr>
          <p:cNvSpPr txBox="1"/>
          <p:nvPr/>
        </p:nvSpPr>
        <p:spPr>
          <a:xfrm>
            <a:off x="696686" y="-180646"/>
            <a:ext cx="10621882" cy="1569660"/>
          </a:xfrm>
          <a:prstGeom prst="rect">
            <a:avLst/>
          </a:prstGeom>
          <a:noFill/>
        </p:spPr>
        <p:txBody>
          <a:bodyPr wrap="square" rtlCol="0">
            <a:spAutoFit/>
          </a:bodyPr>
          <a:lstStyle/>
          <a:p>
            <a:pPr algn="ctr"/>
            <a:r>
              <a:rPr lang="es-ES" sz="9600" dirty="0" err="1">
                <a:solidFill>
                  <a:schemeClr val="bg1"/>
                </a:solidFill>
                <a:latin typeface="a Alloy Ink" panose="02000503000000000000" pitchFamily="2" charset="0"/>
              </a:rPr>
              <a:t>Cells</a:t>
            </a:r>
            <a:endParaRPr lang="es-ES" sz="9600" dirty="0">
              <a:solidFill>
                <a:schemeClr val="bg1"/>
              </a:solidFill>
              <a:latin typeface="a Alloy Ink" panose="02000503000000000000" pitchFamily="2" charset="0"/>
            </a:endParaRPr>
          </a:p>
        </p:txBody>
      </p:sp>
      <p:sp>
        <p:nvSpPr>
          <p:cNvPr id="3" name="CuadroTexto 2">
            <a:extLst>
              <a:ext uri="{FF2B5EF4-FFF2-40B4-BE49-F238E27FC236}">
                <a16:creationId xmlns:a16="http://schemas.microsoft.com/office/drawing/2014/main" id="{7BB6AF92-40F0-4032-AD0C-6F29C9BCCECB}"/>
              </a:ext>
            </a:extLst>
          </p:cNvPr>
          <p:cNvSpPr txBox="1"/>
          <p:nvPr/>
        </p:nvSpPr>
        <p:spPr>
          <a:xfrm>
            <a:off x="696686" y="1389014"/>
            <a:ext cx="8563428" cy="769441"/>
          </a:xfrm>
          <a:prstGeom prst="rect">
            <a:avLst/>
          </a:prstGeom>
          <a:noFill/>
        </p:spPr>
        <p:txBody>
          <a:bodyPr wrap="square" rtlCol="0">
            <a:spAutoFit/>
          </a:bodyPr>
          <a:lstStyle/>
          <a:p>
            <a:r>
              <a:rPr lang="es-ES" sz="4400" dirty="0" err="1">
                <a:solidFill>
                  <a:schemeClr val="bg1"/>
                </a:solidFill>
                <a:latin typeface="a Alloy Ink" panose="02000503000000000000" pitchFamily="2" charset="0"/>
              </a:rPr>
              <a:t>Endoplasmatic</a:t>
            </a:r>
            <a:r>
              <a:rPr lang="es-ES" sz="4400" dirty="0">
                <a:solidFill>
                  <a:schemeClr val="bg1"/>
                </a:solidFill>
                <a:latin typeface="a Alloy Ink" panose="02000503000000000000" pitchFamily="2" charset="0"/>
              </a:rPr>
              <a:t> </a:t>
            </a:r>
            <a:r>
              <a:rPr lang="es-ES" sz="4400" dirty="0" err="1">
                <a:solidFill>
                  <a:schemeClr val="bg1"/>
                </a:solidFill>
                <a:latin typeface="a Alloy Ink" panose="02000503000000000000" pitchFamily="2" charset="0"/>
              </a:rPr>
              <a:t>reticulum</a:t>
            </a:r>
            <a:r>
              <a:rPr lang="es-ES" sz="4400" dirty="0">
                <a:solidFill>
                  <a:schemeClr val="bg1"/>
                </a:solidFill>
                <a:latin typeface="a Alloy Ink" panose="02000503000000000000" pitchFamily="2" charset="0"/>
              </a:rPr>
              <a:t>:</a:t>
            </a:r>
          </a:p>
        </p:txBody>
      </p:sp>
      <p:sp>
        <p:nvSpPr>
          <p:cNvPr id="5" name="CuadroTexto 4">
            <a:extLst>
              <a:ext uri="{FF2B5EF4-FFF2-40B4-BE49-F238E27FC236}">
                <a16:creationId xmlns:a16="http://schemas.microsoft.com/office/drawing/2014/main" id="{1C1BF2A1-6737-4F52-9B31-381D39254B8C}"/>
              </a:ext>
            </a:extLst>
          </p:cNvPr>
          <p:cNvSpPr txBox="1"/>
          <p:nvPr/>
        </p:nvSpPr>
        <p:spPr>
          <a:xfrm>
            <a:off x="696686" y="2527787"/>
            <a:ext cx="11205028" cy="3785652"/>
          </a:xfrm>
          <a:prstGeom prst="rect">
            <a:avLst/>
          </a:prstGeom>
          <a:noFill/>
        </p:spPr>
        <p:txBody>
          <a:bodyPr wrap="square" rtlCol="0">
            <a:spAutoFit/>
          </a:bodyPr>
          <a:lstStyle/>
          <a:p>
            <a:pPr algn="just"/>
            <a:r>
              <a:rPr lang="en-US" sz="4000" dirty="0">
                <a:solidFill>
                  <a:schemeClr val="bg1"/>
                </a:solidFill>
                <a:latin typeface="a Alloy Ink" panose="02000503000000000000" pitchFamily="2" charset="0"/>
                <a:cs typeface="Arial" panose="020B0604020202020204" pitchFamily="34" charset="0"/>
              </a:rPr>
              <a:t>The endoplasmic reticulum is a transportation network that takes molecules where they need to go. The endoplasmic reticulum helps transport proteins made by the ribosomes to the Golgi Apparatus.</a:t>
            </a:r>
          </a:p>
        </p:txBody>
      </p:sp>
    </p:spTree>
    <p:extLst>
      <p:ext uri="{BB962C8B-B14F-4D97-AF65-F5344CB8AC3E}">
        <p14:creationId xmlns:p14="http://schemas.microsoft.com/office/powerpoint/2010/main" val="1958741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agen 18" descr="Imagen que contiene dibujo, señal&#10;&#10;Descripción generada automáticamente">
            <a:hlinkClick r:id="rId2" action="ppaction://hlinksldjump"/>
            <a:extLst>
              <a:ext uri="{FF2B5EF4-FFF2-40B4-BE49-F238E27FC236}">
                <a16:creationId xmlns:a16="http://schemas.microsoft.com/office/drawing/2014/main" id="{702028F7-C4BC-4751-BDD8-DEA2500A45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56578" y="6152448"/>
            <a:ext cx="641953" cy="641953"/>
          </a:xfrm>
          <a:prstGeom prst="rect">
            <a:avLst/>
          </a:prstGeom>
        </p:spPr>
      </p:pic>
      <p:pic>
        <p:nvPicPr>
          <p:cNvPr id="4" name="Imagen 3">
            <a:hlinkClick r:id="rId4" action="ppaction://hlinksldjump"/>
            <a:extLst>
              <a:ext uri="{FF2B5EF4-FFF2-40B4-BE49-F238E27FC236}">
                <a16:creationId xmlns:a16="http://schemas.microsoft.com/office/drawing/2014/main" id="{14E117DB-761B-41F3-AD13-3EEAB2DD1917}"/>
              </a:ext>
            </a:extLst>
          </p:cNvPr>
          <p:cNvPicPr>
            <a:picLocks noChangeAspect="1"/>
          </p:cNvPicPr>
          <p:nvPr/>
        </p:nvPicPr>
        <p:blipFill>
          <a:blip r:embed="rId5"/>
          <a:stretch>
            <a:fillRect/>
          </a:stretch>
        </p:blipFill>
        <p:spPr>
          <a:xfrm>
            <a:off x="10452861" y="6192983"/>
            <a:ext cx="865707" cy="560881"/>
          </a:xfrm>
          <a:prstGeom prst="rect">
            <a:avLst/>
          </a:prstGeom>
        </p:spPr>
      </p:pic>
      <p:sp>
        <p:nvSpPr>
          <p:cNvPr id="2" name="CuadroTexto 1">
            <a:extLst>
              <a:ext uri="{FF2B5EF4-FFF2-40B4-BE49-F238E27FC236}">
                <a16:creationId xmlns:a16="http://schemas.microsoft.com/office/drawing/2014/main" id="{B84E29A5-13B3-49F2-81B2-D56D4AADD7BF}"/>
              </a:ext>
            </a:extLst>
          </p:cNvPr>
          <p:cNvSpPr txBox="1"/>
          <p:nvPr/>
        </p:nvSpPr>
        <p:spPr>
          <a:xfrm>
            <a:off x="696686" y="-180646"/>
            <a:ext cx="10621882" cy="1569660"/>
          </a:xfrm>
          <a:prstGeom prst="rect">
            <a:avLst/>
          </a:prstGeom>
          <a:noFill/>
        </p:spPr>
        <p:txBody>
          <a:bodyPr wrap="square" rtlCol="0">
            <a:spAutoFit/>
          </a:bodyPr>
          <a:lstStyle/>
          <a:p>
            <a:pPr algn="ctr"/>
            <a:r>
              <a:rPr lang="es-ES" sz="9600" dirty="0" err="1">
                <a:solidFill>
                  <a:schemeClr val="bg1"/>
                </a:solidFill>
                <a:latin typeface="a Alloy Ink" panose="02000503000000000000" pitchFamily="2" charset="0"/>
              </a:rPr>
              <a:t>Cells</a:t>
            </a:r>
            <a:endParaRPr lang="es-ES" sz="9600" dirty="0">
              <a:solidFill>
                <a:schemeClr val="bg1"/>
              </a:solidFill>
              <a:latin typeface="a Alloy Ink" panose="02000503000000000000" pitchFamily="2" charset="0"/>
            </a:endParaRPr>
          </a:p>
        </p:txBody>
      </p:sp>
      <p:pic>
        <p:nvPicPr>
          <p:cNvPr id="6" name="Imagen 5">
            <a:extLst>
              <a:ext uri="{FF2B5EF4-FFF2-40B4-BE49-F238E27FC236}">
                <a16:creationId xmlns:a16="http://schemas.microsoft.com/office/drawing/2014/main" id="{5D30B205-8E5E-4EF7-87FF-18D744C7F72F}"/>
              </a:ext>
            </a:extLst>
          </p:cNvPr>
          <p:cNvPicPr>
            <a:picLocks noChangeAspect="1"/>
          </p:cNvPicPr>
          <p:nvPr/>
        </p:nvPicPr>
        <p:blipFill>
          <a:blip r:embed="rId6"/>
          <a:stretch>
            <a:fillRect/>
          </a:stretch>
        </p:blipFill>
        <p:spPr>
          <a:xfrm>
            <a:off x="696686" y="1650605"/>
            <a:ext cx="10852513" cy="4280786"/>
          </a:xfrm>
          <a:prstGeom prst="rect">
            <a:avLst/>
          </a:prstGeom>
        </p:spPr>
      </p:pic>
    </p:spTree>
    <p:extLst>
      <p:ext uri="{BB962C8B-B14F-4D97-AF65-F5344CB8AC3E}">
        <p14:creationId xmlns:p14="http://schemas.microsoft.com/office/powerpoint/2010/main" val="1869826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agen 18" descr="Imagen que contiene dibujo, señal&#10;&#10;Descripción generada automáticamente">
            <a:hlinkClick r:id="rId2" action="ppaction://hlinksldjump"/>
            <a:extLst>
              <a:ext uri="{FF2B5EF4-FFF2-40B4-BE49-F238E27FC236}">
                <a16:creationId xmlns:a16="http://schemas.microsoft.com/office/drawing/2014/main" id="{702028F7-C4BC-4751-BDD8-DEA2500A45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56578" y="6152448"/>
            <a:ext cx="641953" cy="641953"/>
          </a:xfrm>
          <a:prstGeom prst="rect">
            <a:avLst/>
          </a:prstGeom>
        </p:spPr>
      </p:pic>
      <p:pic>
        <p:nvPicPr>
          <p:cNvPr id="4" name="Imagen 3">
            <a:hlinkClick r:id="rId4" action="ppaction://hlinksldjump"/>
            <a:extLst>
              <a:ext uri="{FF2B5EF4-FFF2-40B4-BE49-F238E27FC236}">
                <a16:creationId xmlns:a16="http://schemas.microsoft.com/office/drawing/2014/main" id="{14E117DB-761B-41F3-AD13-3EEAB2DD1917}"/>
              </a:ext>
            </a:extLst>
          </p:cNvPr>
          <p:cNvPicPr>
            <a:picLocks noChangeAspect="1"/>
          </p:cNvPicPr>
          <p:nvPr/>
        </p:nvPicPr>
        <p:blipFill>
          <a:blip r:embed="rId5"/>
          <a:stretch>
            <a:fillRect/>
          </a:stretch>
        </p:blipFill>
        <p:spPr>
          <a:xfrm>
            <a:off x="10452861" y="6192983"/>
            <a:ext cx="865707" cy="560881"/>
          </a:xfrm>
          <a:prstGeom prst="rect">
            <a:avLst/>
          </a:prstGeom>
        </p:spPr>
      </p:pic>
      <p:sp>
        <p:nvSpPr>
          <p:cNvPr id="2" name="CuadroTexto 1">
            <a:extLst>
              <a:ext uri="{FF2B5EF4-FFF2-40B4-BE49-F238E27FC236}">
                <a16:creationId xmlns:a16="http://schemas.microsoft.com/office/drawing/2014/main" id="{B84E29A5-13B3-49F2-81B2-D56D4AADD7BF}"/>
              </a:ext>
            </a:extLst>
          </p:cNvPr>
          <p:cNvSpPr txBox="1"/>
          <p:nvPr/>
        </p:nvSpPr>
        <p:spPr>
          <a:xfrm>
            <a:off x="696686" y="-180646"/>
            <a:ext cx="10621882" cy="1569660"/>
          </a:xfrm>
          <a:prstGeom prst="rect">
            <a:avLst/>
          </a:prstGeom>
          <a:noFill/>
        </p:spPr>
        <p:txBody>
          <a:bodyPr wrap="square" rtlCol="0">
            <a:spAutoFit/>
          </a:bodyPr>
          <a:lstStyle/>
          <a:p>
            <a:pPr algn="ctr"/>
            <a:r>
              <a:rPr lang="es-ES" sz="9600" dirty="0" err="1">
                <a:solidFill>
                  <a:schemeClr val="bg1"/>
                </a:solidFill>
                <a:latin typeface="a Alloy Ink" panose="02000503000000000000" pitchFamily="2" charset="0"/>
              </a:rPr>
              <a:t>Cells</a:t>
            </a:r>
            <a:endParaRPr lang="es-ES" sz="9600" dirty="0">
              <a:solidFill>
                <a:schemeClr val="bg1"/>
              </a:solidFill>
              <a:latin typeface="a Alloy Ink" panose="02000503000000000000" pitchFamily="2" charset="0"/>
            </a:endParaRPr>
          </a:p>
        </p:txBody>
      </p:sp>
      <p:sp>
        <p:nvSpPr>
          <p:cNvPr id="3" name="CuadroTexto 2">
            <a:extLst>
              <a:ext uri="{FF2B5EF4-FFF2-40B4-BE49-F238E27FC236}">
                <a16:creationId xmlns:a16="http://schemas.microsoft.com/office/drawing/2014/main" id="{7BB6AF92-40F0-4032-AD0C-6F29C9BCCECB}"/>
              </a:ext>
            </a:extLst>
          </p:cNvPr>
          <p:cNvSpPr txBox="1"/>
          <p:nvPr/>
        </p:nvSpPr>
        <p:spPr>
          <a:xfrm>
            <a:off x="696686" y="1188959"/>
            <a:ext cx="8563428" cy="769441"/>
          </a:xfrm>
          <a:prstGeom prst="rect">
            <a:avLst/>
          </a:prstGeom>
          <a:noFill/>
        </p:spPr>
        <p:txBody>
          <a:bodyPr wrap="square" rtlCol="0">
            <a:spAutoFit/>
          </a:bodyPr>
          <a:lstStyle/>
          <a:p>
            <a:r>
              <a:rPr lang="es-ES" sz="4400" dirty="0">
                <a:solidFill>
                  <a:schemeClr val="bg1"/>
                </a:solidFill>
                <a:latin typeface="a Alloy Ink" panose="02000503000000000000" pitchFamily="2" charset="0"/>
              </a:rPr>
              <a:t>Golgi </a:t>
            </a:r>
            <a:r>
              <a:rPr lang="es-ES" sz="4400" dirty="0" err="1">
                <a:solidFill>
                  <a:schemeClr val="bg1"/>
                </a:solidFill>
                <a:latin typeface="a Alloy Ink" panose="02000503000000000000" pitchFamily="2" charset="0"/>
              </a:rPr>
              <a:t>apparatus</a:t>
            </a:r>
            <a:r>
              <a:rPr lang="es-ES" sz="4400" dirty="0">
                <a:solidFill>
                  <a:schemeClr val="bg1"/>
                </a:solidFill>
                <a:latin typeface="a Alloy Ink" panose="02000503000000000000" pitchFamily="2" charset="0"/>
              </a:rPr>
              <a:t>:</a:t>
            </a:r>
          </a:p>
        </p:txBody>
      </p:sp>
      <p:sp>
        <p:nvSpPr>
          <p:cNvPr id="5" name="CuadroTexto 4">
            <a:extLst>
              <a:ext uri="{FF2B5EF4-FFF2-40B4-BE49-F238E27FC236}">
                <a16:creationId xmlns:a16="http://schemas.microsoft.com/office/drawing/2014/main" id="{1C1BF2A1-6737-4F52-9B31-381D39254B8C}"/>
              </a:ext>
            </a:extLst>
          </p:cNvPr>
          <p:cNvSpPr txBox="1"/>
          <p:nvPr/>
        </p:nvSpPr>
        <p:spPr>
          <a:xfrm>
            <a:off x="696686" y="1791778"/>
            <a:ext cx="11205028" cy="4401205"/>
          </a:xfrm>
          <a:prstGeom prst="rect">
            <a:avLst/>
          </a:prstGeom>
          <a:noFill/>
        </p:spPr>
        <p:txBody>
          <a:bodyPr wrap="square" rtlCol="0">
            <a:spAutoFit/>
          </a:bodyPr>
          <a:lstStyle/>
          <a:p>
            <a:pPr algn="just"/>
            <a:r>
              <a:rPr lang="en-US" sz="4000" dirty="0">
                <a:solidFill>
                  <a:schemeClr val="bg1"/>
                </a:solidFill>
                <a:latin typeface="a Alloy Ink" panose="02000503000000000000" pitchFamily="2" charset="0"/>
                <a:cs typeface="Arial" panose="020B0604020202020204" pitchFamily="34" charset="0"/>
              </a:rPr>
              <a:t>The Golgi apparatus (also known as the Golgi complex) is composed of stacks of thin sacs and can be thought of as the post office of the cell. It sorts and processes proteins. It determines which proteins should be transported outside of the cell. </a:t>
            </a:r>
          </a:p>
        </p:txBody>
      </p:sp>
    </p:spTree>
    <p:extLst>
      <p:ext uri="{BB962C8B-B14F-4D97-AF65-F5344CB8AC3E}">
        <p14:creationId xmlns:p14="http://schemas.microsoft.com/office/powerpoint/2010/main" val="2078596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agen 18" descr="Imagen que contiene dibujo, señal&#10;&#10;Descripción generada automáticamente">
            <a:hlinkClick r:id="rId2" action="ppaction://hlinksldjump"/>
            <a:extLst>
              <a:ext uri="{FF2B5EF4-FFF2-40B4-BE49-F238E27FC236}">
                <a16:creationId xmlns:a16="http://schemas.microsoft.com/office/drawing/2014/main" id="{702028F7-C4BC-4751-BDD8-DEA2500A45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56578" y="6152448"/>
            <a:ext cx="641953" cy="641953"/>
          </a:xfrm>
          <a:prstGeom prst="rect">
            <a:avLst/>
          </a:prstGeom>
        </p:spPr>
      </p:pic>
      <p:pic>
        <p:nvPicPr>
          <p:cNvPr id="4" name="Imagen 3">
            <a:hlinkClick r:id="rId4" action="ppaction://hlinksldjump"/>
            <a:extLst>
              <a:ext uri="{FF2B5EF4-FFF2-40B4-BE49-F238E27FC236}">
                <a16:creationId xmlns:a16="http://schemas.microsoft.com/office/drawing/2014/main" id="{14E117DB-761B-41F3-AD13-3EEAB2DD1917}"/>
              </a:ext>
            </a:extLst>
          </p:cNvPr>
          <p:cNvPicPr>
            <a:picLocks noChangeAspect="1"/>
          </p:cNvPicPr>
          <p:nvPr/>
        </p:nvPicPr>
        <p:blipFill>
          <a:blip r:embed="rId5"/>
          <a:stretch>
            <a:fillRect/>
          </a:stretch>
        </p:blipFill>
        <p:spPr>
          <a:xfrm>
            <a:off x="10452861" y="6192983"/>
            <a:ext cx="865707" cy="560881"/>
          </a:xfrm>
          <a:prstGeom prst="rect">
            <a:avLst/>
          </a:prstGeom>
        </p:spPr>
      </p:pic>
      <p:sp>
        <p:nvSpPr>
          <p:cNvPr id="2" name="CuadroTexto 1">
            <a:extLst>
              <a:ext uri="{FF2B5EF4-FFF2-40B4-BE49-F238E27FC236}">
                <a16:creationId xmlns:a16="http://schemas.microsoft.com/office/drawing/2014/main" id="{B84E29A5-13B3-49F2-81B2-D56D4AADD7BF}"/>
              </a:ext>
            </a:extLst>
          </p:cNvPr>
          <p:cNvSpPr txBox="1"/>
          <p:nvPr/>
        </p:nvSpPr>
        <p:spPr>
          <a:xfrm>
            <a:off x="696686" y="-180646"/>
            <a:ext cx="10621882" cy="1569660"/>
          </a:xfrm>
          <a:prstGeom prst="rect">
            <a:avLst/>
          </a:prstGeom>
          <a:noFill/>
        </p:spPr>
        <p:txBody>
          <a:bodyPr wrap="square" rtlCol="0">
            <a:spAutoFit/>
          </a:bodyPr>
          <a:lstStyle/>
          <a:p>
            <a:pPr algn="ctr"/>
            <a:r>
              <a:rPr lang="es-ES" sz="9600" dirty="0" err="1">
                <a:solidFill>
                  <a:schemeClr val="bg1"/>
                </a:solidFill>
                <a:latin typeface="a Alloy Ink" panose="02000503000000000000" pitchFamily="2" charset="0"/>
              </a:rPr>
              <a:t>Cells</a:t>
            </a:r>
            <a:endParaRPr lang="es-ES" sz="9600" dirty="0">
              <a:solidFill>
                <a:schemeClr val="bg1"/>
              </a:solidFill>
              <a:latin typeface="a Alloy Ink" panose="02000503000000000000" pitchFamily="2" charset="0"/>
            </a:endParaRPr>
          </a:p>
        </p:txBody>
      </p:sp>
      <p:pic>
        <p:nvPicPr>
          <p:cNvPr id="6" name="Imagen 5">
            <a:extLst>
              <a:ext uri="{FF2B5EF4-FFF2-40B4-BE49-F238E27FC236}">
                <a16:creationId xmlns:a16="http://schemas.microsoft.com/office/drawing/2014/main" id="{0BCC3ADA-DEBD-4477-89FC-BFBEC15C8FB8}"/>
              </a:ext>
            </a:extLst>
          </p:cNvPr>
          <p:cNvPicPr>
            <a:picLocks noChangeAspect="1"/>
          </p:cNvPicPr>
          <p:nvPr/>
        </p:nvPicPr>
        <p:blipFill>
          <a:blip r:embed="rId6"/>
          <a:stretch>
            <a:fillRect/>
          </a:stretch>
        </p:blipFill>
        <p:spPr>
          <a:xfrm>
            <a:off x="1662811" y="1933509"/>
            <a:ext cx="8689631" cy="3809320"/>
          </a:xfrm>
          <a:prstGeom prst="rect">
            <a:avLst/>
          </a:prstGeom>
        </p:spPr>
      </p:pic>
    </p:spTree>
    <p:extLst>
      <p:ext uri="{BB962C8B-B14F-4D97-AF65-F5344CB8AC3E}">
        <p14:creationId xmlns:p14="http://schemas.microsoft.com/office/powerpoint/2010/main" val="300469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agen 18" descr="Imagen que contiene dibujo, señal&#10;&#10;Descripción generada automáticamente">
            <a:hlinkClick r:id="rId2" action="ppaction://hlinksldjump"/>
            <a:extLst>
              <a:ext uri="{FF2B5EF4-FFF2-40B4-BE49-F238E27FC236}">
                <a16:creationId xmlns:a16="http://schemas.microsoft.com/office/drawing/2014/main" id="{702028F7-C4BC-4751-BDD8-DEA2500A45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56578" y="6152448"/>
            <a:ext cx="641953" cy="641953"/>
          </a:xfrm>
          <a:prstGeom prst="rect">
            <a:avLst/>
          </a:prstGeom>
        </p:spPr>
      </p:pic>
      <p:sp>
        <p:nvSpPr>
          <p:cNvPr id="2" name="CuadroTexto 1">
            <a:extLst>
              <a:ext uri="{FF2B5EF4-FFF2-40B4-BE49-F238E27FC236}">
                <a16:creationId xmlns:a16="http://schemas.microsoft.com/office/drawing/2014/main" id="{4D77A596-4DE0-4BB5-93B3-41C213212A75}"/>
              </a:ext>
            </a:extLst>
          </p:cNvPr>
          <p:cNvSpPr txBox="1"/>
          <p:nvPr/>
        </p:nvSpPr>
        <p:spPr>
          <a:xfrm>
            <a:off x="1335314" y="261257"/>
            <a:ext cx="3918857" cy="1569660"/>
          </a:xfrm>
          <a:prstGeom prst="rect">
            <a:avLst/>
          </a:prstGeom>
          <a:noFill/>
        </p:spPr>
        <p:txBody>
          <a:bodyPr wrap="square" rtlCol="0">
            <a:spAutoFit/>
          </a:bodyPr>
          <a:lstStyle/>
          <a:p>
            <a:r>
              <a:rPr lang="es-ES" sz="9600" dirty="0" err="1">
                <a:solidFill>
                  <a:schemeClr val="bg1"/>
                </a:solidFill>
                <a:latin typeface="a Alloy Ink" panose="02000503000000000000" pitchFamily="2" charset="0"/>
              </a:rPr>
              <a:t>Alive</a:t>
            </a:r>
            <a:endParaRPr lang="es-ES" sz="9600" dirty="0">
              <a:solidFill>
                <a:schemeClr val="bg1"/>
              </a:solidFill>
              <a:latin typeface="a Alloy Ink" panose="02000503000000000000" pitchFamily="2" charset="0"/>
            </a:endParaRPr>
          </a:p>
        </p:txBody>
      </p:sp>
      <p:sp>
        <p:nvSpPr>
          <p:cNvPr id="7" name="CuadroTexto 6">
            <a:extLst>
              <a:ext uri="{FF2B5EF4-FFF2-40B4-BE49-F238E27FC236}">
                <a16:creationId xmlns:a16="http://schemas.microsoft.com/office/drawing/2014/main" id="{3806A1DF-53BE-4BFA-8495-8FDC60268E7B}"/>
              </a:ext>
            </a:extLst>
          </p:cNvPr>
          <p:cNvSpPr txBox="1"/>
          <p:nvPr/>
        </p:nvSpPr>
        <p:spPr>
          <a:xfrm>
            <a:off x="5473550" y="261257"/>
            <a:ext cx="6391092" cy="1569660"/>
          </a:xfrm>
          <a:prstGeom prst="rect">
            <a:avLst/>
          </a:prstGeom>
          <a:noFill/>
        </p:spPr>
        <p:txBody>
          <a:bodyPr wrap="square" rtlCol="0">
            <a:spAutoFit/>
          </a:bodyPr>
          <a:lstStyle/>
          <a:p>
            <a:r>
              <a:rPr lang="es-ES" sz="9600" dirty="0" err="1">
                <a:solidFill>
                  <a:schemeClr val="bg1"/>
                </a:solidFill>
                <a:latin typeface="a Alloy Ink" panose="02000503000000000000" pitchFamily="2" charset="0"/>
              </a:rPr>
              <a:t>Not</a:t>
            </a:r>
            <a:r>
              <a:rPr lang="es-ES" sz="9600" dirty="0">
                <a:solidFill>
                  <a:schemeClr val="bg1"/>
                </a:solidFill>
                <a:latin typeface="a Alloy Ink" panose="02000503000000000000" pitchFamily="2" charset="0"/>
              </a:rPr>
              <a:t> </a:t>
            </a:r>
            <a:r>
              <a:rPr lang="es-ES" sz="9600" dirty="0" err="1">
                <a:solidFill>
                  <a:schemeClr val="bg1"/>
                </a:solidFill>
                <a:latin typeface="a Alloy Ink" panose="02000503000000000000" pitchFamily="2" charset="0"/>
              </a:rPr>
              <a:t>alive</a:t>
            </a:r>
            <a:endParaRPr lang="es-ES" sz="9600" dirty="0">
              <a:solidFill>
                <a:schemeClr val="bg1"/>
              </a:solidFill>
              <a:latin typeface="a Alloy Ink" panose="02000503000000000000" pitchFamily="2" charset="0"/>
            </a:endParaRPr>
          </a:p>
        </p:txBody>
      </p:sp>
      <p:cxnSp>
        <p:nvCxnSpPr>
          <p:cNvPr id="10" name="Conector recto 9">
            <a:extLst>
              <a:ext uri="{FF2B5EF4-FFF2-40B4-BE49-F238E27FC236}">
                <a16:creationId xmlns:a16="http://schemas.microsoft.com/office/drawing/2014/main" id="{5A2513CE-2FAA-4B59-85C6-369AE70F0091}"/>
              </a:ext>
            </a:extLst>
          </p:cNvPr>
          <p:cNvCxnSpPr/>
          <p:nvPr/>
        </p:nvCxnSpPr>
        <p:spPr>
          <a:xfrm>
            <a:off x="5326743" y="261257"/>
            <a:ext cx="0" cy="6342743"/>
          </a:xfrm>
          <a:prstGeom prst="line">
            <a:avLst/>
          </a:prstGeom>
          <a:ln w="10795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pic>
        <p:nvPicPr>
          <p:cNvPr id="13" name="Imagen 12" descr="Imagen que contiene dibujo&#10;&#10;Descripción generada automáticamente">
            <a:extLst>
              <a:ext uri="{FF2B5EF4-FFF2-40B4-BE49-F238E27FC236}">
                <a16:creationId xmlns:a16="http://schemas.microsoft.com/office/drawing/2014/main" id="{4678F2FE-97E4-4DE9-AB90-F35B9105D0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23492" y="3769874"/>
            <a:ext cx="1316866" cy="1316866"/>
          </a:xfrm>
          <a:prstGeom prst="rect">
            <a:avLst/>
          </a:prstGeom>
        </p:spPr>
      </p:pic>
      <p:pic>
        <p:nvPicPr>
          <p:cNvPr id="16" name="Imagen 15">
            <a:extLst>
              <a:ext uri="{FF2B5EF4-FFF2-40B4-BE49-F238E27FC236}">
                <a16:creationId xmlns:a16="http://schemas.microsoft.com/office/drawing/2014/main" id="{25417797-1A36-4C54-AE7B-EB3AC3D907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5952" y="1773471"/>
            <a:ext cx="1298723" cy="1298723"/>
          </a:xfrm>
          <a:prstGeom prst="rect">
            <a:avLst/>
          </a:prstGeom>
        </p:spPr>
      </p:pic>
      <p:pic>
        <p:nvPicPr>
          <p:cNvPr id="20" name="Imagen 19" descr="Imagen que contiene asiento, silla, taburete, señal&#10;&#10;Descripción generada automáticamente">
            <a:extLst>
              <a:ext uri="{FF2B5EF4-FFF2-40B4-BE49-F238E27FC236}">
                <a16:creationId xmlns:a16="http://schemas.microsoft.com/office/drawing/2014/main" id="{E46B22CA-762A-48BC-9669-E8C67E828C8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77550" y="1962080"/>
            <a:ext cx="1317967" cy="1317967"/>
          </a:xfrm>
          <a:prstGeom prst="rect">
            <a:avLst/>
          </a:prstGeom>
        </p:spPr>
      </p:pic>
      <p:pic>
        <p:nvPicPr>
          <p:cNvPr id="24" name="Imagen 23" descr="Imagen que contiene electrónica, pantalla, monitor, computadora&#10;&#10;Descripción generada automáticamente">
            <a:extLst>
              <a:ext uri="{FF2B5EF4-FFF2-40B4-BE49-F238E27FC236}">
                <a16:creationId xmlns:a16="http://schemas.microsoft.com/office/drawing/2014/main" id="{56B2E0F8-044C-4563-93F4-7BA9DFF73D8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005921" y="1882794"/>
            <a:ext cx="1189400" cy="1189400"/>
          </a:xfrm>
          <a:prstGeom prst="rect">
            <a:avLst/>
          </a:prstGeom>
        </p:spPr>
      </p:pic>
      <p:pic>
        <p:nvPicPr>
          <p:cNvPr id="26" name="Imagen 25">
            <a:extLst>
              <a:ext uri="{FF2B5EF4-FFF2-40B4-BE49-F238E27FC236}">
                <a16:creationId xmlns:a16="http://schemas.microsoft.com/office/drawing/2014/main" id="{BDA17A0C-EAFC-49EE-9939-A701DD292E5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50640" y="1837895"/>
            <a:ext cx="1566338" cy="1566338"/>
          </a:xfrm>
          <a:prstGeom prst="rect">
            <a:avLst/>
          </a:prstGeom>
        </p:spPr>
      </p:pic>
      <p:pic>
        <p:nvPicPr>
          <p:cNvPr id="28" name="Imagen 27" descr="Imagen que contiene dibujo&#10;&#10;Descripción generada automáticamente">
            <a:extLst>
              <a:ext uri="{FF2B5EF4-FFF2-40B4-BE49-F238E27FC236}">
                <a16:creationId xmlns:a16="http://schemas.microsoft.com/office/drawing/2014/main" id="{D2838205-23B2-4741-9A8E-DEB86BC0AC5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54974" y="3344653"/>
            <a:ext cx="1701495" cy="1701495"/>
          </a:xfrm>
          <a:prstGeom prst="rect">
            <a:avLst/>
          </a:prstGeom>
        </p:spPr>
      </p:pic>
      <p:pic>
        <p:nvPicPr>
          <p:cNvPr id="30" name="Imagen 29" descr="Imagen que contiene edificio, fútbol&#10;&#10;Descripción generada automáticamente">
            <a:extLst>
              <a:ext uri="{FF2B5EF4-FFF2-40B4-BE49-F238E27FC236}">
                <a16:creationId xmlns:a16="http://schemas.microsoft.com/office/drawing/2014/main" id="{D1BD010B-2FE9-461A-9B27-93FDE6DAEA8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005921" y="4195400"/>
            <a:ext cx="1189400" cy="1189400"/>
          </a:xfrm>
          <a:prstGeom prst="rect">
            <a:avLst/>
          </a:prstGeom>
        </p:spPr>
      </p:pic>
      <p:pic>
        <p:nvPicPr>
          <p:cNvPr id="32" name="Imagen 31" descr="Imagen que contiene señal, dibujo&#10;&#10;Descripción generada automáticamente">
            <a:extLst>
              <a:ext uri="{FF2B5EF4-FFF2-40B4-BE49-F238E27FC236}">
                <a16:creationId xmlns:a16="http://schemas.microsoft.com/office/drawing/2014/main" id="{24249F83-91A2-4773-BD87-5CC409FC04E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124352" y="3925902"/>
            <a:ext cx="1004809" cy="1004809"/>
          </a:xfrm>
          <a:prstGeom prst="rect">
            <a:avLst/>
          </a:prstGeom>
        </p:spPr>
      </p:pic>
      <p:pic>
        <p:nvPicPr>
          <p:cNvPr id="4" name="Imagen 3">
            <a:hlinkClick r:id="rId12" action="ppaction://hlinksldjump"/>
            <a:extLst>
              <a:ext uri="{FF2B5EF4-FFF2-40B4-BE49-F238E27FC236}">
                <a16:creationId xmlns:a16="http://schemas.microsoft.com/office/drawing/2014/main" id="{14E117DB-761B-41F3-AD13-3EEAB2DD1917}"/>
              </a:ext>
            </a:extLst>
          </p:cNvPr>
          <p:cNvPicPr>
            <a:picLocks noChangeAspect="1"/>
          </p:cNvPicPr>
          <p:nvPr/>
        </p:nvPicPr>
        <p:blipFill>
          <a:blip r:embed="rId13"/>
          <a:stretch>
            <a:fillRect/>
          </a:stretch>
        </p:blipFill>
        <p:spPr>
          <a:xfrm>
            <a:off x="10452861" y="6192983"/>
            <a:ext cx="865707" cy="560881"/>
          </a:xfrm>
          <a:prstGeom prst="rect">
            <a:avLst/>
          </a:prstGeom>
        </p:spPr>
      </p:pic>
    </p:spTree>
    <p:extLst>
      <p:ext uri="{BB962C8B-B14F-4D97-AF65-F5344CB8AC3E}">
        <p14:creationId xmlns:p14="http://schemas.microsoft.com/office/powerpoint/2010/main" val="47143059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agen 18" descr="Imagen que contiene dibujo, señal&#10;&#10;Descripción generada automáticamente">
            <a:hlinkClick r:id="rId2" action="ppaction://hlinksldjump"/>
            <a:extLst>
              <a:ext uri="{FF2B5EF4-FFF2-40B4-BE49-F238E27FC236}">
                <a16:creationId xmlns:a16="http://schemas.microsoft.com/office/drawing/2014/main" id="{702028F7-C4BC-4751-BDD8-DEA2500A45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56578" y="6152448"/>
            <a:ext cx="641953" cy="641953"/>
          </a:xfrm>
          <a:prstGeom prst="rect">
            <a:avLst/>
          </a:prstGeom>
        </p:spPr>
      </p:pic>
      <p:pic>
        <p:nvPicPr>
          <p:cNvPr id="4" name="Imagen 3">
            <a:hlinkClick r:id="rId4" action="ppaction://hlinksldjump"/>
            <a:extLst>
              <a:ext uri="{FF2B5EF4-FFF2-40B4-BE49-F238E27FC236}">
                <a16:creationId xmlns:a16="http://schemas.microsoft.com/office/drawing/2014/main" id="{14E117DB-761B-41F3-AD13-3EEAB2DD1917}"/>
              </a:ext>
            </a:extLst>
          </p:cNvPr>
          <p:cNvPicPr>
            <a:picLocks noChangeAspect="1"/>
          </p:cNvPicPr>
          <p:nvPr/>
        </p:nvPicPr>
        <p:blipFill>
          <a:blip r:embed="rId5"/>
          <a:stretch>
            <a:fillRect/>
          </a:stretch>
        </p:blipFill>
        <p:spPr>
          <a:xfrm>
            <a:off x="10452861" y="6192983"/>
            <a:ext cx="865707" cy="560881"/>
          </a:xfrm>
          <a:prstGeom prst="rect">
            <a:avLst/>
          </a:prstGeom>
        </p:spPr>
      </p:pic>
      <p:sp>
        <p:nvSpPr>
          <p:cNvPr id="2" name="CuadroTexto 1">
            <a:extLst>
              <a:ext uri="{FF2B5EF4-FFF2-40B4-BE49-F238E27FC236}">
                <a16:creationId xmlns:a16="http://schemas.microsoft.com/office/drawing/2014/main" id="{B84E29A5-13B3-49F2-81B2-D56D4AADD7BF}"/>
              </a:ext>
            </a:extLst>
          </p:cNvPr>
          <p:cNvSpPr txBox="1"/>
          <p:nvPr/>
        </p:nvSpPr>
        <p:spPr>
          <a:xfrm>
            <a:off x="696686" y="-180646"/>
            <a:ext cx="10621882" cy="1569660"/>
          </a:xfrm>
          <a:prstGeom prst="rect">
            <a:avLst/>
          </a:prstGeom>
          <a:noFill/>
        </p:spPr>
        <p:txBody>
          <a:bodyPr wrap="square" rtlCol="0">
            <a:spAutoFit/>
          </a:bodyPr>
          <a:lstStyle/>
          <a:p>
            <a:pPr algn="ctr"/>
            <a:r>
              <a:rPr lang="es-ES" sz="9600" dirty="0" err="1">
                <a:solidFill>
                  <a:schemeClr val="bg1"/>
                </a:solidFill>
                <a:latin typeface="a Alloy Ink" panose="02000503000000000000" pitchFamily="2" charset="0"/>
              </a:rPr>
              <a:t>Cells</a:t>
            </a:r>
            <a:endParaRPr lang="es-ES" sz="9600" dirty="0">
              <a:solidFill>
                <a:schemeClr val="bg1"/>
              </a:solidFill>
              <a:latin typeface="a Alloy Ink" panose="02000503000000000000" pitchFamily="2" charset="0"/>
            </a:endParaRPr>
          </a:p>
        </p:txBody>
      </p:sp>
      <p:sp>
        <p:nvSpPr>
          <p:cNvPr id="3" name="CuadroTexto 2">
            <a:extLst>
              <a:ext uri="{FF2B5EF4-FFF2-40B4-BE49-F238E27FC236}">
                <a16:creationId xmlns:a16="http://schemas.microsoft.com/office/drawing/2014/main" id="{7BB6AF92-40F0-4032-AD0C-6F29C9BCCECB}"/>
              </a:ext>
            </a:extLst>
          </p:cNvPr>
          <p:cNvSpPr txBox="1"/>
          <p:nvPr/>
        </p:nvSpPr>
        <p:spPr>
          <a:xfrm>
            <a:off x="696686" y="1164783"/>
            <a:ext cx="8563428" cy="769441"/>
          </a:xfrm>
          <a:prstGeom prst="rect">
            <a:avLst/>
          </a:prstGeom>
          <a:noFill/>
        </p:spPr>
        <p:txBody>
          <a:bodyPr wrap="square" rtlCol="0">
            <a:spAutoFit/>
          </a:bodyPr>
          <a:lstStyle/>
          <a:p>
            <a:r>
              <a:rPr lang="es-ES" sz="4400" dirty="0" err="1">
                <a:solidFill>
                  <a:schemeClr val="bg1"/>
                </a:solidFill>
                <a:latin typeface="a Alloy Ink" panose="02000503000000000000" pitchFamily="2" charset="0"/>
              </a:rPr>
              <a:t>Chloroplast</a:t>
            </a:r>
            <a:r>
              <a:rPr lang="es-ES" sz="4400" dirty="0">
                <a:solidFill>
                  <a:schemeClr val="bg1"/>
                </a:solidFill>
                <a:latin typeface="a Alloy Ink" panose="02000503000000000000" pitchFamily="2" charset="0"/>
              </a:rPr>
              <a:t>:</a:t>
            </a:r>
          </a:p>
        </p:txBody>
      </p:sp>
      <p:sp>
        <p:nvSpPr>
          <p:cNvPr id="5" name="CuadroTexto 4">
            <a:extLst>
              <a:ext uri="{FF2B5EF4-FFF2-40B4-BE49-F238E27FC236}">
                <a16:creationId xmlns:a16="http://schemas.microsoft.com/office/drawing/2014/main" id="{1C1BF2A1-6737-4F52-9B31-381D39254B8C}"/>
              </a:ext>
            </a:extLst>
          </p:cNvPr>
          <p:cNvSpPr txBox="1"/>
          <p:nvPr/>
        </p:nvSpPr>
        <p:spPr>
          <a:xfrm>
            <a:off x="696686" y="1934224"/>
            <a:ext cx="11205028" cy="4401205"/>
          </a:xfrm>
          <a:prstGeom prst="rect">
            <a:avLst/>
          </a:prstGeom>
          <a:noFill/>
        </p:spPr>
        <p:txBody>
          <a:bodyPr wrap="square" rtlCol="0">
            <a:spAutoFit/>
          </a:bodyPr>
          <a:lstStyle/>
          <a:p>
            <a:pPr algn="just"/>
            <a:r>
              <a:rPr lang="en-US" sz="4000" dirty="0">
                <a:solidFill>
                  <a:schemeClr val="bg1"/>
                </a:solidFill>
                <a:latin typeface="a Alloy Ink" panose="02000503000000000000" pitchFamily="2" charset="0"/>
                <a:cs typeface="Arial" panose="020B0604020202020204" pitchFamily="34" charset="0"/>
              </a:rPr>
              <a:t>This organelle is found </a:t>
            </a:r>
            <a:r>
              <a:rPr lang="en-US" sz="4000" b="1" dirty="0">
                <a:solidFill>
                  <a:schemeClr val="bg1"/>
                </a:solidFill>
                <a:latin typeface="a Alloy Ink" panose="02000503000000000000" pitchFamily="2" charset="0"/>
                <a:cs typeface="Arial" panose="020B0604020202020204" pitchFamily="34" charset="0"/>
              </a:rPr>
              <a:t>only</a:t>
            </a:r>
            <a:r>
              <a:rPr lang="en-US" sz="4000" dirty="0">
                <a:solidFill>
                  <a:schemeClr val="bg1"/>
                </a:solidFill>
                <a:latin typeface="a Alloy Ink" panose="02000503000000000000" pitchFamily="2" charset="0"/>
                <a:cs typeface="Arial" panose="020B0604020202020204" pitchFamily="34" charset="0"/>
              </a:rPr>
              <a:t> in plant cells. Chloroplast contains chlorophyll the substance that allows </a:t>
            </a:r>
            <a:r>
              <a:rPr lang="en-US" sz="4000" u="sng" dirty="0">
                <a:solidFill>
                  <a:schemeClr val="bg1"/>
                </a:solidFill>
                <a:latin typeface="a Alloy Ink" panose="02000503000000000000" pitchFamily="2" charset="0"/>
                <a:cs typeface="Arial" panose="020B0604020202020204" pitchFamily="34" charset="0"/>
              </a:rPr>
              <a:t>photosynthesis</a:t>
            </a:r>
            <a:r>
              <a:rPr lang="en-US" sz="4000" dirty="0">
                <a:solidFill>
                  <a:schemeClr val="bg1"/>
                </a:solidFill>
                <a:latin typeface="a Alloy Ink" panose="02000503000000000000" pitchFamily="2" charset="0"/>
                <a:cs typeface="Arial" panose="020B0604020202020204" pitchFamily="34" charset="0"/>
              </a:rPr>
              <a:t> to take place. In photosynthesis, chlorophyll absorbs energy from sunlight and creates sugar to feed the plant.  </a:t>
            </a:r>
          </a:p>
        </p:txBody>
      </p:sp>
    </p:spTree>
    <p:extLst>
      <p:ext uri="{BB962C8B-B14F-4D97-AF65-F5344CB8AC3E}">
        <p14:creationId xmlns:p14="http://schemas.microsoft.com/office/powerpoint/2010/main" val="4057999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agen 18" descr="Imagen que contiene dibujo, señal&#10;&#10;Descripción generada automáticamente">
            <a:hlinkClick r:id="rId2" action="ppaction://hlinksldjump"/>
            <a:extLst>
              <a:ext uri="{FF2B5EF4-FFF2-40B4-BE49-F238E27FC236}">
                <a16:creationId xmlns:a16="http://schemas.microsoft.com/office/drawing/2014/main" id="{702028F7-C4BC-4751-BDD8-DEA2500A45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56578" y="6152448"/>
            <a:ext cx="641953" cy="641953"/>
          </a:xfrm>
          <a:prstGeom prst="rect">
            <a:avLst/>
          </a:prstGeom>
        </p:spPr>
      </p:pic>
      <p:pic>
        <p:nvPicPr>
          <p:cNvPr id="4" name="Imagen 3">
            <a:hlinkClick r:id="rId4" action="ppaction://hlinksldjump"/>
            <a:extLst>
              <a:ext uri="{FF2B5EF4-FFF2-40B4-BE49-F238E27FC236}">
                <a16:creationId xmlns:a16="http://schemas.microsoft.com/office/drawing/2014/main" id="{14E117DB-761B-41F3-AD13-3EEAB2DD1917}"/>
              </a:ext>
            </a:extLst>
          </p:cNvPr>
          <p:cNvPicPr>
            <a:picLocks noChangeAspect="1"/>
          </p:cNvPicPr>
          <p:nvPr/>
        </p:nvPicPr>
        <p:blipFill>
          <a:blip r:embed="rId5"/>
          <a:stretch>
            <a:fillRect/>
          </a:stretch>
        </p:blipFill>
        <p:spPr>
          <a:xfrm>
            <a:off x="10452861" y="6192983"/>
            <a:ext cx="865707" cy="560881"/>
          </a:xfrm>
          <a:prstGeom prst="rect">
            <a:avLst/>
          </a:prstGeom>
        </p:spPr>
      </p:pic>
      <p:sp>
        <p:nvSpPr>
          <p:cNvPr id="2" name="CuadroTexto 1">
            <a:extLst>
              <a:ext uri="{FF2B5EF4-FFF2-40B4-BE49-F238E27FC236}">
                <a16:creationId xmlns:a16="http://schemas.microsoft.com/office/drawing/2014/main" id="{B84E29A5-13B3-49F2-81B2-D56D4AADD7BF}"/>
              </a:ext>
            </a:extLst>
          </p:cNvPr>
          <p:cNvSpPr txBox="1"/>
          <p:nvPr/>
        </p:nvSpPr>
        <p:spPr>
          <a:xfrm>
            <a:off x="696686" y="-180646"/>
            <a:ext cx="10621882" cy="1569660"/>
          </a:xfrm>
          <a:prstGeom prst="rect">
            <a:avLst/>
          </a:prstGeom>
          <a:noFill/>
        </p:spPr>
        <p:txBody>
          <a:bodyPr wrap="square" rtlCol="0">
            <a:spAutoFit/>
          </a:bodyPr>
          <a:lstStyle/>
          <a:p>
            <a:pPr algn="ctr"/>
            <a:r>
              <a:rPr lang="es-ES" sz="9600" dirty="0" err="1">
                <a:solidFill>
                  <a:schemeClr val="bg1"/>
                </a:solidFill>
                <a:latin typeface="a Alloy Ink" panose="02000503000000000000" pitchFamily="2" charset="0"/>
              </a:rPr>
              <a:t>Cells</a:t>
            </a:r>
            <a:endParaRPr lang="es-ES" sz="9600" dirty="0">
              <a:solidFill>
                <a:schemeClr val="bg1"/>
              </a:solidFill>
              <a:latin typeface="a Alloy Ink" panose="02000503000000000000" pitchFamily="2" charset="0"/>
            </a:endParaRPr>
          </a:p>
        </p:txBody>
      </p:sp>
      <p:pic>
        <p:nvPicPr>
          <p:cNvPr id="6" name="Imagen 5">
            <a:extLst>
              <a:ext uri="{FF2B5EF4-FFF2-40B4-BE49-F238E27FC236}">
                <a16:creationId xmlns:a16="http://schemas.microsoft.com/office/drawing/2014/main" id="{322C0ED2-E001-4ABA-B848-A9BB1AE57DFF}"/>
              </a:ext>
            </a:extLst>
          </p:cNvPr>
          <p:cNvPicPr>
            <a:picLocks noChangeAspect="1"/>
          </p:cNvPicPr>
          <p:nvPr/>
        </p:nvPicPr>
        <p:blipFill>
          <a:blip r:embed="rId6"/>
          <a:stretch>
            <a:fillRect/>
          </a:stretch>
        </p:blipFill>
        <p:spPr>
          <a:xfrm>
            <a:off x="2043269" y="1922851"/>
            <a:ext cx="8409592" cy="3736295"/>
          </a:xfrm>
          <a:prstGeom prst="rect">
            <a:avLst/>
          </a:prstGeom>
        </p:spPr>
      </p:pic>
    </p:spTree>
    <p:extLst>
      <p:ext uri="{BB962C8B-B14F-4D97-AF65-F5344CB8AC3E}">
        <p14:creationId xmlns:p14="http://schemas.microsoft.com/office/powerpoint/2010/main" val="2092898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agen 18" descr="Imagen que contiene dibujo, señal&#10;&#10;Descripción generada automáticamente">
            <a:hlinkClick r:id="rId2" action="ppaction://hlinksldjump"/>
            <a:extLst>
              <a:ext uri="{FF2B5EF4-FFF2-40B4-BE49-F238E27FC236}">
                <a16:creationId xmlns:a16="http://schemas.microsoft.com/office/drawing/2014/main" id="{702028F7-C4BC-4751-BDD8-DEA2500A45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56578" y="6152448"/>
            <a:ext cx="641953" cy="641953"/>
          </a:xfrm>
          <a:prstGeom prst="rect">
            <a:avLst/>
          </a:prstGeom>
        </p:spPr>
      </p:pic>
      <p:pic>
        <p:nvPicPr>
          <p:cNvPr id="4" name="Imagen 3">
            <a:hlinkClick r:id="rId4" action="ppaction://hlinksldjump"/>
            <a:extLst>
              <a:ext uri="{FF2B5EF4-FFF2-40B4-BE49-F238E27FC236}">
                <a16:creationId xmlns:a16="http://schemas.microsoft.com/office/drawing/2014/main" id="{14E117DB-761B-41F3-AD13-3EEAB2DD1917}"/>
              </a:ext>
            </a:extLst>
          </p:cNvPr>
          <p:cNvPicPr>
            <a:picLocks noChangeAspect="1"/>
          </p:cNvPicPr>
          <p:nvPr/>
        </p:nvPicPr>
        <p:blipFill>
          <a:blip r:embed="rId5"/>
          <a:stretch>
            <a:fillRect/>
          </a:stretch>
        </p:blipFill>
        <p:spPr>
          <a:xfrm>
            <a:off x="10452861" y="6192983"/>
            <a:ext cx="865707" cy="560881"/>
          </a:xfrm>
          <a:prstGeom prst="rect">
            <a:avLst/>
          </a:prstGeom>
        </p:spPr>
      </p:pic>
      <p:sp>
        <p:nvSpPr>
          <p:cNvPr id="2" name="CuadroTexto 1">
            <a:extLst>
              <a:ext uri="{FF2B5EF4-FFF2-40B4-BE49-F238E27FC236}">
                <a16:creationId xmlns:a16="http://schemas.microsoft.com/office/drawing/2014/main" id="{B84E29A5-13B3-49F2-81B2-D56D4AADD7BF}"/>
              </a:ext>
            </a:extLst>
          </p:cNvPr>
          <p:cNvSpPr txBox="1"/>
          <p:nvPr/>
        </p:nvSpPr>
        <p:spPr>
          <a:xfrm>
            <a:off x="696686" y="-180646"/>
            <a:ext cx="10621882" cy="1569660"/>
          </a:xfrm>
          <a:prstGeom prst="rect">
            <a:avLst/>
          </a:prstGeom>
          <a:noFill/>
        </p:spPr>
        <p:txBody>
          <a:bodyPr wrap="square" rtlCol="0">
            <a:spAutoFit/>
          </a:bodyPr>
          <a:lstStyle/>
          <a:p>
            <a:pPr algn="ctr"/>
            <a:r>
              <a:rPr lang="es-ES" sz="9600" dirty="0" err="1">
                <a:solidFill>
                  <a:schemeClr val="bg1"/>
                </a:solidFill>
                <a:latin typeface="a Alloy Ink" panose="02000503000000000000" pitchFamily="2" charset="0"/>
              </a:rPr>
              <a:t>Cells</a:t>
            </a:r>
            <a:endParaRPr lang="es-ES" sz="9600" dirty="0">
              <a:solidFill>
                <a:schemeClr val="bg1"/>
              </a:solidFill>
              <a:latin typeface="a Alloy Ink" panose="02000503000000000000" pitchFamily="2" charset="0"/>
            </a:endParaRPr>
          </a:p>
        </p:txBody>
      </p:sp>
      <p:sp>
        <p:nvSpPr>
          <p:cNvPr id="6" name="CuadroTexto 5">
            <a:extLst>
              <a:ext uri="{FF2B5EF4-FFF2-40B4-BE49-F238E27FC236}">
                <a16:creationId xmlns:a16="http://schemas.microsoft.com/office/drawing/2014/main" id="{594BDC28-3893-457D-955D-360DF5FA10E2}"/>
              </a:ext>
            </a:extLst>
          </p:cNvPr>
          <p:cNvSpPr txBox="1"/>
          <p:nvPr/>
        </p:nvSpPr>
        <p:spPr>
          <a:xfrm>
            <a:off x="873432" y="1190171"/>
            <a:ext cx="10621882" cy="1446550"/>
          </a:xfrm>
          <a:prstGeom prst="rect">
            <a:avLst/>
          </a:prstGeom>
          <a:noFill/>
        </p:spPr>
        <p:txBody>
          <a:bodyPr wrap="square" rtlCol="0">
            <a:spAutoFit/>
          </a:bodyPr>
          <a:lstStyle/>
          <a:p>
            <a:pPr algn="ctr"/>
            <a:r>
              <a:rPr lang="es-ES" sz="4400" dirty="0" err="1">
                <a:solidFill>
                  <a:schemeClr val="bg1"/>
                </a:solidFill>
                <a:latin typeface="a Alloy Ink" panose="02000503000000000000" pitchFamily="2" charset="0"/>
              </a:rPr>
              <a:t>Difference</a:t>
            </a:r>
            <a:r>
              <a:rPr lang="es-ES" sz="4400" dirty="0">
                <a:solidFill>
                  <a:schemeClr val="bg1"/>
                </a:solidFill>
                <a:latin typeface="a Alloy Ink" panose="02000503000000000000" pitchFamily="2" charset="0"/>
              </a:rPr>
              <a:t> </a:t>
            </a:r>
            <a:r>
              <a:rPr lang="es-ES" sz="4400" dirty="0" err="1">
                <a:solidFill>
                  <a:schemeClr val="bg1"/>
                </a:solidFill>
                <a:latin typeface="a Alloy Ink" panose="02000503000000000000" pitchFamily="2" charset="0"/>
              </a:rPr>
              <a:t>between</a:t>
            </a:r>
            <a:r>
              <a:rPr lang="es-ES" sz="4400" dirty="0">
                <a:solidFill>
                  <a:schemeClr val="bg1"/>
                </a:solidFill>
                <a:latin typeface="a Alloy Ink" panose="02000503000000000000" pitchFamily="2" charset="0"/>
              </a:rPr>
              <a:t> </a:t>
            </a:r>
            <a:r>
              <a:rPr lang="es-ES" sz="4400" dirty="0" err="1">
                <a:solidFill>
                  <a:schemeClr val="bg1"/>
                </a:solidFill>
                <a:latin typeface="a Alloy Ink" panose="02000503000000000000" pitchFamily="2" charset="0"/>
              </a:rPr>
              <a:t>Plant</a:t>
            </a:r>
            <a:r>
              <a:rPr lang="es-ES" sz="4400" dirty="0">
                <a:solidFill>
                  <a:schemeClr val="bg1"/>
                </a:solidFill>
                <a:latin typeface="a Alloy Ink" panose="02000503000000000000" pitchFamily="2" charset="0"/>
              </a:rPr>
              <a:t> </a:t>
            </a:r>
            <a:r>
              <a:rPr lang="es-ES" sz="4400" dirty="0" err="1">
                <a:solidFill>
                  <a:schemeClr val="bg1"/>
                </a:solidFill>
                <a:latin typeface="a Alloy Ink" panose="02000503000000000000" pitchFamily="2" charset="0"/>
              </a:rPr>
              <a:t>cells</a:t>
            </a:r>
            <a:r>
              <a:rPr lang="es-ES" sz="4400" dirty="0">
                <a:solidFill>
                  <a:schemeClr val="bg1"/>
                </a:solidFill>
                <a:latin typeface="a Alloy Ink" panose="02000503000000000000" pitchFamily="2" charset="0"/>
              </a:rPr>
              <a:t> and animal </a:t>
            </a:r>
            <a:r>
              <a:rPr lang="es-ES" sz="4400" dirty="0" err="1">
                <a:solidFill>
                  <a:schemeClr val="bg1"/>
                </a:solidFill>
                <a:latin typeface="a Alloy Ink" panose="02000503000000000000" pitchFamily="2" charset="0"/>
              </a:rPr>
              <a:t>cells</a:t>
            </a:r>
            <a:r>
              <a:rPr lang="es-ES" dirty="0"/>
              <a:t>:</a:t>
            </a:r>
          </a:p>
        </p:txBody>
      </p:sp>
      <p:pic>
        <p:nvPicPr>
          <p:cNvPr id="7" name="Imagen 6">
            <a:hlinkClick r:id="rId6"/>
            <a:extLst>
              <a:ext uri="{FF2B5EF4-FFF2-40B4-BE49-F238E27FC236}">
                <a16:creationId xmlns:a16="http://schemas.microsoft.com/office/drawing/2014/main" id="{D2DDF6B3-1CE9-41D0-B873-8EC35ABB3CCD}"/>
              </a:ext>
            </a:extLst>
          </p:cNvPr>
          <p:cNvPicPr>
            <a:picLocks noChangeAspect="1"/>
          </p:cNvPicPr>
          <p:nvPr/>
        </p:nvPicPr>
        <p:blipFill>
          <a:blip r:embed="rId7"/>
          <a:stretch>
            <a:fillRect/>
          </a:stretch>
        </p:blipFill>
        <p:spPr>
          <a:xfrm>
            <a:off x="1984461" y="2636721"/>
            <a:ext cx="8046332" cy="3995648"/>
          </a:xfrm>
          <a:prstGeom prst="rect">
            <a:avLst/>
          </a:prstGeom>
        </p:spPr>
      </p:pic>
    </p:spTree>
    <p:extLst>
      <p:ext uri="{BB962C8B-B14F-4D97-AF65-F5344CB8AC3E}">
        <p14:creationId xmlns:p14="http://schemas.microsoft.com/office/powerpoint/2010/main" val="2773782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agen 18" descr="Imagen que contiene dibujo, señal&#10;&#10;Descripción generada automáticamente">
            <a:hlinkClick r:id="rId2" action="ppaction://hlinksldjump"/>
            <a:extLst>
              <a:ext uri="{FF2B5EF4-FFF2-40B4-BE49-F238E27FC236}">
                <a16:creationId xmlns:a16="http://schemas.microsoft.com/office/drawing/2014/main" id="{702028F7-C4BC-4751-BDD8-DEA2500A45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56578" y="6152448"/>
            <a:ext cx="641953" cy="641953"/>
          </a:xfrm>
          <a:prstGeom prst="rect">
            <a:avLst/>
          </a:prstGeom>
        </p:spPr>
      </p:pic>
      <p:pic>
        <p:nvPicPr>
          <p:cNvPr id="4" name="Imagen 3">
            <a:hlinkClick r:id="rId4" action="ppaction://hlinksldjump"/>
            <a:extLst>
              <a:ext uri="{FF2B5EF4-FFF2-40B4-BE49-F238E27FC236}">
                <a16:creationId xmlns:a16="http://schemas.microsoft.com/office/drawing/2014/main" id="{14E117DB-761B-41F3-AD13-3EEAB2DD1917}"/>
              </a:ext>
            </a:extLst>
          </p:cNvPr>
          <p:cNvPicPr>
            <a:picLocks noChangeAspect="1"/>
          </p:cNvPicPr>
          <p:nvPr/>
        </p:nvPicPr>
        <p:blipFill>
          <a:blip r:embed="rId5"/>
          <a:stretch>
            <a:fillRect/>
          </a:stretch>
        </p:blipFill>
        <p:spPr>
          <a:xfrm>
            <a:off x="10452861" y="6192983"/>
            <a:ext cx="865707" cy="560881"/>
          </a:xfrm>
          <a:prstGeom prst="rect">
            <a:avLst/>
          </a:prstGeom>
        </p:spPr>
      </p:pic>
      <p:sp>
        <p:nvSpPr>
          <p:cNvPr id="2" name="CuadroTexto 1">
            <a:extLst>
              <a:ext uri="{FF2B5EF4-FFF2-40B4-BE49-F238E27FC236}">
                <a16:creationId xmlns:a16="http://schemas.microsoft.com/office/drawing/2014/main" id="{B84E29A5-13B3-49F2-81B2-D56D4AADD7BF}"/>
              </a:ext>
            </a:extLst>
          </p:cNvPr>
          <p:cNvSpPr txBox="1"/>
          <p:nvPr/>
        </p:nvSpPr>
        <p:spPr>
          <a:xfrm>
            <a:off x="444895" y="104136"/>
            <a:ext cx="10621882" cy="1446550"/>
          </a:xfrm>
          <a:prstGeom prst="rect">
            <a:avLst/>
          </a:prstGeom>
          <a:noFill/>
        </p:spPr>
        <p:txBody>
          <a:bodyPr wrap="square" rtlCol="0">
            <a:spAutoFit/>
          </a:bodyPr>
          <a:lstStyle/>
          <a:p>
            <a:pPr algn="just"/>
            <a:r>
              <a:rPr lang="es-ES" sz="4400" dirty="0" err="1">
                <a:solidFill>
                  <a:schemeClr val="bg1"/>
                </a:solidFill>
                <a:latin typeface="a Alloy Ink" panose="02000503000000000000" pitchFamily="2" charset="0"/>
              </a:rPr>
              <a:t>Let’s</a:t>
            </a:r>
            <a:r>
              <a:rPr lang="es-ES" sz="4400" dirty="0">
                <a:solidFill>
                  <a:schemeClr val="bg1"/>
                </a:solidFill>
                <a:latin typeface="a Alloy Ink" panose="02000503000000000000" pitchFamily="2" charset="0"/>
              </a:rPr>
              <a:t> </a:t>
            </a:r>
            <a:r>
              <a:rPr lang="es-ES" sz="4400" dirty="0" err="1">
                <a:solidFill>
                  <a:schemeClr val="bg1"/>
                </a:solidFill>
                <a:latin typeface="a Alloy Ink" panose="02000503000000000000" pitchFamily="2" charset="0"/>
              </a:rPr>
              <a:t>practice</a:t>
            </a:r>
            <a:r>
              <a:rPr lang="es-ES" sz="4400" dirty="0">
                <a:solidFill>
                  <a:schemeClr val="bg1"/>
                </a:solidFill>
                <a:latin typeface="a Alloy Ink" panose="02000503000000000000" pitchFamily="2" charset="0"/>
              </a:rPr>
              <a:t> a Little </a:t>
            </a:r>
            <a:r>
              <a:rPr lang="es-ES" sz="4400" dirty="0" err="1">
                <a:solidFill>
                  <a:schemeClr val="bg1"/>
                </a:solidFill>
                <a:latin typeface="a Alloy Ink" panose="02000503000000000000" pitchFamily="2" charset="0"/>
              </a:rPr>
              <a:t>about</a:t>
            </a:r>
            <a:r>
              <a:rPr lang="es-ES" sz="4400" dirty="0">
                <a:solidFill>
                  <a:schemeClr val="bg1"/>
                </a:solidFill>
                <a:latin typeface="a Alloy Ink" panose="02000503000000000000" pitchFamily="2" charset="0"/>
              </a:rPr>
              <a:t> </a:t>
            </a:r>
            <a:r>
              <a:rPr lang="es-ES" sz="4400" dirty="0" err="1">
                <a:solidFill>
                  <a:schemeClr val="bg1"/>
                </a:solidFill>
                <a:latin typeface="a Alloy Ink" panose="02000503000000000000" pitchFamily="2" charset="0"/>
              </a:rPr>
              <a:t>cells</a:t>
            </a:r>
            <a:r>
              <a:rPr lang="es-ES" sz="4400" dirty="0">
                <a:solidFill>
                  <a:schemeClr val="bg1"/>
                </a:solidFill>
                <a:latin typeface="a Alloy Ink" panose="02000503000000000000" pitchFamily="2" charset="0"/>
              </a:rPr>
              <a:t> </a:t>
            </a:r>
          </a:p>
        </p:txBody>
      </p:sp>
      <p:pic>
        <p:nvPicPr>
          <p:cNvPr id="5" name="Imagen 4">
            <a:extLst>
              <a:ext uri="{FF2B5EF4-FFF2-40B4-BE49-F238E27FC236}">
                <a16:creationId xmlns:a16="http://schemas.microsoft.com/office/drawing/2014/main" id="{34248B46-EA6D-4BF9-B52A-9BF7CE72054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91843" y="3988904"/>
            <a:ext cx="2869096" cy="2869096"/>
          </a:xfrm>
          <a:prstGeom prst="rect">
            <a:avLst/>
          </a:prstGeom>
        </p:spPr>
      </p:pic>
      <p:pic>
        <p:nvPicPr>
          <p:cNvPr id="7" name="Imagen 6" descr="Imagen que contiene sostener, control, cuarto, azul&#10;&#10;Descripción generada automáticamente">
            <a:hlinkClick r:id="rId7"/>
            <a:extLst>
              <a:ext uri="{FF2B5EF4-FFF2-40B4-BE49-F238E27FC236}">
                <a16:creationId xmlns:a16="http://schemas.microsoft.com/office/drawing/2014/main" id="{4D23C4D4-6166-4B9C-B2D4-F17AF11C3BF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91783" y="1597233"/>
            <a:ext cx="4876190" cy="4876190"/>
          </a:xfrm>
          <a:prstGeom prst="rect">
            <a:avLst/>
          </a:prstGeom>
        </p:spPr>
      </p:pic>
    </p:spTree>
    <p:extLst>
      <p:ext uri="{BB962C8B-B14F-4D97-AF65-F5344CB8AC3E}">
        <p14:creationId xmlns:p14="http://schemas.microsoft.com/office/powerpoint/2010/main" val="65707864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agen 18" descr="Imagen que contiene dibujo, señal&#10;&#10;Descripción generada automáticamente">
            <a:hlinkClick r:id="rId2" action="ppaction://hlinksldjump"/>
            <a:extLst>
              <a:ext uri="{FF2B5EF4-FFF2-40B4-BE49-F238E27FC236}">
                <a16:creationId xmlns:a16="http://schemas.microsoft.com/office/drawing/2014/main" id="{702028F7-C4BC-4751-BDD8-DEA2500A45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56578" y="6152448"/>
            <a:ext cx="641953" cy="641953"/>
          </a:xfrm>
          <a:prstGeom prst="rect">
            <a:avLst/>
          </a:prstGeom>
        </p:spPr>
      </p:pic>
      <p:pic>
        <p:nvPicPr>
          <p:cNvPr id="4" name="Imagen 3">
            <a:hlinkClick r:id="rId4" action="ppaction://hlinksldjump"/>
            <a:extLst>
              <a:ext uri="{FF2B5EF4-FFF2-40B4-BE49-F238E27FC236}">
                <a16:creationId xmlns:a16="http://schemas.microsoft.com/office/drawing/2014/main" id="{14E117DB-761B-41F3-AD13-3EEAB2DD1917}"/>
              </a:ext>
            </a:extLst>
          </p:cNvPr>
          <p:cNvPicPr>
            <a:picLocks noChangeAspect="1"/>
          </p:cNvPicPr>
          <p:nvPr/>
        </p:nvPicPr>
        <p:blipFill>
          <a:blip r:embed="rId5"/>
          <a:stretch>
            <a:fillRect/>
          </a:stretch>
        </p:blipFill>
        <p:spPr>
          <a:xfrm>
            <a:off x="10452861" y="6192983"/>
            <a:ext cx="865707" cy="560881"/>
          </a:xfrm>
          <a:prstGeom prst="rect">
            <a:avLst/>
          </a:prstGeom>
        </p:spPr>
      </p:pic>
      <p:sp>
        <p:nvSpPr>
          <p:cNvPr id="2" name="CuadroTexto 1">
            <a:extLst>
              <a:ext uri="{FF2B5EF4-FFF2-40B4-BE49-F238E27FC236}">
                <a16:creationId xmlns:a16="http://schemas.microsoft.com/office/drawing/2014/main" id="{0F5791CE-C4EF-4C66-9F98-52B7477934BB}"/>
              </a:ext>
            </a:extLst>
          </p:cNvPr>
          <p:cNvSpPr txBox="1"/>
          <p:nvPr/>
        </p:nvSpPr>
        <p:spPr>
          <a:xfrm>
            <a:off x="291547" y="26504"/>
            <a:ext cx="13252174" cy="1015663"/>
          </a:xfrm>
          <a:prstGeom prst="rect">
            <a:avLst/>
          </a:prstGeom>
          <a:noFill/>
        </p:spPr>
        <p:txBody>
          <a:bodyPr wrap="square" rtlCol="0">
            <a:spAutoFit/>
          </a:bodyPr>
          <a:lstStyle/>
          <a:p>
            <a:r>
              <a:rPr lang="es-ES" sz="6000" dirty="0">
                <a:solidFill>
                  <a:schemeClr val="bg1"/>
                </a:solidFill>
                <a:latin typeface="a Alloy Ink" panose="02000503000000000000" pitchFamily="50" charset="0"/>
              </a:rPr>
              <a:t>Living </a:t>
            </a:r>
            <a:r>
              <a:rPr lang="es-ES" sz="6000" dirty="0" err="1">
                <a:solidFill>
                  <a:schemeClr val="bg1"/>
                </a:solidFill>
                <a:latin typeface="a Alloy Ink" panose="02000503000000000000" pitchFamily="50" charset="0"/>
              </a:rPr>
              <a:t>things</a:t>
            </a:r>
            <a:r>
              <a:rPr lang="es-ES" sz="6000" dirty="0">
                <a:solidFill>
                  <a:schemeClr val="bg1"/>
                </a:solidFill>
                <a:latin typeface="a Alloy Ink" panose="02000503000000000000" pitchFamily="50" charset="0"/>
              </a:rPr>
              <a:t> </a:t>
            </a:r>
            <a:r>
              <a:rPr lang="es-ES" sz="6000" dirty="0" err="1">
                <a:solidFill>
                  <a:schemeClr val="bg1"/>
                </a:solidFill>
                <a:latin typeface="a Alloy Ink" panose="02000503000000000000" pitchFamily="50" charset="0"/>
              </a:rPr>
              <a:t>organization</a:t>
            </a:r>
            <a:endParaRPr lang="es-ES" sz="6000" dirty="0">
              <a:solidFill>
                <a:schemeClr val="bg1"/>
              </a:solidFill>
              <a:latin typeface="a Alloy Ink" panose="02000503000000000000" pitchFamily="50" charset="0"/>
            </a:endParaRPr>
          </a:p>
        </p:txBody>
      </p:sp>
      <p:pic>
        <p:nvPicPr>
          <p:cNvPr id="1026" name="Picture 2" descr="1.7: Organization of Living Things - Biology LibreTexts">
            <a:hlinkClick r:id="rId6"/>
            <a:extLst>
              <a:ext uri="{FF2B5EF4-FFF2-40B4-BE49-F238E27FC236}">
                <a16:creationId xmlns:a16="http://schemas.microsoft.com/office/drawing/2014/main" id="{621538F3-7694-4695-B94F-043D545E718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11895" y="1407120"/>
            <a:ext cx="6701459" cy="50663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972851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agen 18" descr="Imagen que contiene dibujo, señal&#10;&#10;Descripción generada automáticamente">
            <a:hlinkClick r:id="rId2" action="ppaction://hlinksldjump"/>
            <a:extLst>
              <a:ext uri="{FF2B5EF4-FFF2-40B4-BE49-F238E27FC236}">
                <a16:creationId xmlns:a16="http://schemas.microsoft.com/office/drawing/2014/main" id="{702028F7-C4BC-4751-BDD8-DEA2500A45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56578" y="6152448"/>
            <a:ext cx="641953" cy="641953"/>
          </a:xfrm>
          <a:prstGeom prst="rect">
            <a:avLst/>
          </a:prstGeom>
        </p:spPr>
      </p:pic>
      <p:pic>
        <p:nvPicPr>
          <p:cNvPr id="4" name="Imagen 3">
            <a:hlinkClick r:id="rId4" action="ppaction://hlinksldjump"/>
            <a:extLst>
              <a:ext uri="{FF2B5EF4-FFF2-40B4-BE49-F238E27FC236}">
                <a16:creationId xmlns:a16="http://schemas.microsoft.com/office/drawing/2014/main" id="{14E117DB-761B-41F3-AD13-3EEAB2DD1917}"/>
              </a:ext>
            </a:extLst>
          </p:cNvPr>
          <p:cNvPicPr>
            <a:picLocks noChangeAspect="1"/>
          </p:cNvPicPr>
          <p:nvPr/>
        </p:nvPicPr>
        <p:blipFill>
          <a:blip r:embed="rId5"/>
          <a:stretch>
            <a:fillRect/>
          </a:stretch>
        </p:blipFill>
        <p:spPr>
          <a:xfrm>
            <a:off x="10452861" y="6192983"/>
            <a:ext cx="865707" cy="560881"/>
          </a:xfrm>
          <a:prstGeom prst="rect">
            <a:avLst/>
          </a:prstGeom>
        </p:spPr>
      </p:pic>
      <p:sp>
        <p:nvSpPr>
          <p:cNvPr id="2" name="CuadroTexto 1">
            <a:extLst>
              <a:ext uri="{FF2B5EF4-FFF2-40B4-BE49-F238E27FC236}">
                <a16:creationId xmlns:a16="http://schemas.microsoft.com/office/drawing/2014/main" id="{D5CDEF9E-CD90-4AF0-8076-1AD8AB724F96}"/>
              </a:ext>
            </a:extLst>
          </p:cNvPr>
          <p:cNvSpPr txBox="1"/>
          <p:nvPr/>
        </p:nvSpPr>
        <p:spPr>
          <a:xfrm>
            <a:off x="0" y="73559"/>
            <a:ext cx="12403015" cy="1015663"/>
          </a:xfrm>
          <a:prstGeom prst="rect">
            <a:avLst/>
          </a:prstGeom>
          <a:noFill/>
        </p:spPr>
        <p:txBody>
          <a:bodyPr wrap="square" rtlCol="0">
            <a:spAutoFit/>
          </a:bodyPr>
          <a:lstStyle/>
          <a:p>
            <a:r>
              <a:rPr lang="es-ES" sz="6000" dirty="0">
                <a:solidFill>
                  <a:schemeClr val="bg1"/>
                </a:solidFill>
                <a:latin typeface="a Alloy Ink" panose="02000503000000000000" pitchFamily="2" charset="0"/>
              </a:rPr>
              <a:t>Living </a:t>
            </a:r>
            <a:r>
              <a:rPr lang="es-ES" sz="6000" dirty="0" err="1">
                <a:solidFill>
                  <a:schemeClr val="bg1"/>
                </a:solidFill>
                <a:latin typeface="a Alloy Ink" panose="02000503000000000000" pitchFamily="2" charset="0"/>
              </a:rPr>
              <a:t>things</a:t>
            </a:r>
            <a:r>
              <a:rPr lang="es-ES" sz="6000" dirty="0">
                <a:solidFill>
                  <a:schemeClr val="bg1"/>
                </a:solidFill>
                <a:latin typeface="a Alloy Ink" panose="02000503000000000000" pitchFamily="2" charset="0"/>
              </a:rPr>
              <a:t> </a:t>
            </a:r>
            <a:r>
              <a:rPr lang="es-ES" sz="6000" dirty="0" err="1">
                <a:solidFill>
                  <a:schemeClr val="bg1"/>
                </a:solidFill>
                <a:latin typeface="a Alloy Ink" panose="02000503000000000000" pitchFamily="2" charset="0"/>
              </a:rPr>
              <a:t>classification</a:t>
            </a:r>
            <a:endParaRPr lang="es-ES" sz="6000" dirty="0">
              <a:solidFill>
                <a:schemeClr val="bg1"/>
              </a:solidFill>
              <a:latin typeface="a Alloy Ink" panose="02000503000000000000" pitchFamily="2" charset="0"/>
            </a:endParaRPr>
          </a:p>
        </p:txBody>
      </p:sp>
      <p:sp>
        <p:nvSpPr>
          <p:cNvPr id="3" name="CuadroTexto 2">
            <a:extLst>
              <a:ext uri="{FF2B5EF4-FFF2-40B4-BE49-F238E27FC236}">
                <a16:creationId xmlns:a16="http://schemas.microsoft.com/office/drawing/2014/main" id="{53368A34-5E83-4033-8162-399D7836835A}"/>
              </a:ext>
            </a:extLst>
          </p:cNvPr>
          <p:cNvSpPr txBox="1"/>
          <p:nvPr/>
        </p:nvSpPr>
        <p:spPr>
          <a:xfrm>
            <a:off x="253217" y="1201763"/>
            <a:ext cx="12403015" cy="1446550"/>
          </a:xfrm>
          <a:prstGeom prst="rect">
            <a:avLst/>
          </a:prstGeom>
          <a:noFill/>
        </p:spPr>
        <p:txBody>
          <a:bodyPr wrap="square" rtlCol="0">
            <a:spAutoFit/>
          </a:bodyPr>
          <a:lstStyle/>
          <a:p>
            <a:r>
              <a:rPr lang="es-ES" sz="4400" dirty="0">
                <a:solidFill>
                  <a:schemeClr val="bg1"/>
                </a:solidFill>
                <a:latin typeface="a Alloy Ink" panose="02000503000000000000" pitchFamily="2" charset="0"/>
              </a:rPr>
              <a:t>Living </a:t>
            </a:r>
            <a:r>
              <a:rPr lang="es-ES" sz="4400" dirty="0" err="1">
                <a:solidFill>
                  <a:schemeClr val="bg1"/>
                </a:solidFill>
                <a:latin typeface="a Alloy Ink" panose="02000503000000000000" pitchFamily="2" charset="0"/>
              </a:rPr>
              <a:t>things</a:t>
            </a:r>
            <a:r>
              <a:rPr lang="es-ES" sz="4400" dirty="0">
                <a:solidFill>
                  <a:schemeClr val="bg1"/>
                </a:solidFill>
                <a:latin typeface="a Alloy Ink" panose="02000503000000000000" pitchFamily="2" charset="0"/>
              </a:rPr>
              <a:t> are </a:t>
            </a:r>
            <a:r>
              <a:rPr lang="es-ES" sz="4400" dirty="0" err="1">
                <a:solidFill>
                  <a:schemeClr val="bg1"/>
                </a:solidFill>
                <a:latin typeface="a Alloy Ink" panose="02000503000000000000" pitchFamily="2" charset="0"/>
              </a:rPr>
              <a:t>divided</a:t>
            </a:r>
            <a:r>
              <a:rPr lang="es-ES" sz="4400" dirty="0">
                <a:solidFill>
                  <a:schemeClr val="bg1"/>
                </a:solidFill>
                <a:latin typeface="a Alloy Ink" panose="02000503000000000000" pitchFamily="2" charset="0"/>
              </a:rPr>
              <a:t> in </a:t>
            </a:r>
            <a:r>
              <a:rPr lang="es-ES" sz="4400" dirty="0" err="1">
                <a:solidFill>
                  <a:schemeClr val="bg1"/>
                </a:solidFill>
                <a:latin typeface="a Alloy Ink" panose="02000503000000000000" pitchFamily="2" charset="0"/>
              </a:rPr>
              <a:t>kingdoms</a:t>
            </a:r>
            <a:r>
              <a:rPr lang="es-ES" sz="4400" dirty="0">
                <a:solidFill>
                  <a:schemeClr val="bg1"/>
                </a:solidFill>
                <a:latin typeface="a Alloy Ink" panose="02000503000000000000" pitchFamily="2" charset="0"/>
              </a:rPr>
              <a:t>, </a:t>
            </a:r>
            <a:r>
              <a:rPr lang="es-ES" sz="4400" dirty="0" err="1">
                <a:solidFill>
                  <a:schemeClr val="bg1"/>
                </a:solidFill>
                <a:latin typeface="a Alloy Ink" panose="02000503000000000000" pitchFamily="2" charset="0"/>
              </a:rPr>
              <a:t>there</a:t>
            </a:r>
            <a:r>
              <a:rPr lang="es-ES" sz="4400" dirty="0">
                <a:solidFill>
                  <a:schemeClr val="bg1"/>
                </a:solidFill>
                <a:latin typeface="a Alloy Ink" panose="02000503000000000000" pitchFamily="2" charset="0"/>
              </a:rPr>
              <a:t> are 5 </a:t>
            </a:r>
            <a:r>
              <a:rPr lang="es-ES" sz="4400" dirty="0" err="1">
                <a:solidFill>
                  <a:schemeClr val="bg1"/>
                </a:solidFill>
                <a:latin typeface="a Alloy Ink" panose="02000503000000000000" pitchFamily="2" charset="0"/>
              </a:rPr>
              <a:t>kingdoms</a:t>
            </a:r>
            <a:r>
              <a:rPr lang="es-ES" sz="4400" dirty="0">
                <a:solidFill>
                  <a:schemeClr val="bg1"/>
                </a:solidFill>
                <a:latin typeface="a Alloy Ink" panose="02000503000000000000" pitchFamily="2" charset="0"/>
              </a:rPr>
              <a:t>:</a:t>
            </a:r>
          </a:p>
        </p:txBody>
      </p:sp>
      <p:pic>
        <p:nvPicPr>
          <p:cNvPr id="5" name="Imagen 4">
            <a:extLst>
              <a:ext uri="{FF2B5EF4-FFF2-40B4-BE49-F238E27FC236}">
                <a16:creationId xmlns:a16="http://schemas.microsoft.com/office/drawing/2014/main" id="{3861A053-45B6-4A79-88D1-B45A61F10973}"/>
              </a:ext>
            </a:extLst>
          </p:cNvPr>
          <p:cNvPicPr>
            <a:picLocks noChangeAspect="1"/>
          </p:cNvPicPr>
          <p:nvPr/>
        </p:nvPicPr>
        <p:blipFill>
          <a:blip r:embed="rId6"/>
          <a:stretch>
            <a:fillRect/>
          </a:stretch>
        </p:blipFill>
        <p:spPr>
          <a:xfrm>
            <a:off x="3393977" y="2648313"/>
            <a:ext cx="5010150" cy="4019550"/>
          </a:xfrm>
          <a:prstGeom prst="rect">
            <a:avLst/>
          </a:prstGeom>
        </p:spPr>
      </p:pic>
    </p:spTree>
    <p:extLst>
      <p:ext uri="{BB962C8B-B14F-4D97-AF65-F5344CB8AC3E}">
        <p14:creationId xmlns:p14="http://schemas.microsoft.com/office/powerpoint/2010/main" val="395910972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agen 18" descr="Imagen que contiene dibujo, señal&#10;&#10;Descripción generada automáticamente">
            <a:hlinkClick r:id="rId2" action="ppaction://hlinksldjump"/>
            <a:extLst>
              <a:ext uri="{FF2B5EF4-FFF2-40B4-BE49-F238E27FC236}">
                <a16:creationId xmlns:a16="http://schemas.microsoft.com/office/drawing/2014/main" id="{702028F7-C4BC-4751-BDD8-DEA2500A45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56578" y="6152448"/>
            <a:ext cx="641953" cy="641953"/>
          </a:xfrm>
          <a:prstGeom prst="rect">
            <a:avLst/>
          </a:prstGeom>
        </p:spPr>
      </p:pic>
      <p:pic>
        <p:nvPicPr>
          <p:cNvPr id="4" name="Imagen 3">
            <a:hlinkClick r:id="rId4" action="ppaction://hlinksldjump"/>
            <a:extLst>
              <a:ext uri="{FF2B5EF4-FFF2-40B4-BE49-F238E27FC236}">
                <a16:creationId xmlns:a16="http://schemas.microsoft.com/office/drawing/2014/main" id="{14E117DB-761B-41F3-AD13-3EEAB2DD1917}"/>
              </a:ext>
            </a:extLst>
          </p:cNvPr>
          <p:cNvPicPr>
            <a:picLocks noChangeAspect="1"/>
          </p:cNvPicPr>
          <p:nvPr/>
        </p:nvPicPr>
        <p:blipFill>
          <a:blip r:embed="rId5"/>
          <a:stretch>
            <a:fillRect/>
          </a:stretch>
        </p:blipFill>
        <p:spPr>
          <a:xfrm>
            <a:off x="10452861" y="6192983"/>
            <a:ext cx="865707" cy="560881"/>
          </a:xfrm>
          <a:prstGeom prst="rect">
            <a:avLst/>
          </a:prstGeom>
        </p:spPr>
      </p:pic>
      <p:sp>
        <p:nvSpPr>
          <p:cNvPr id="2" name="CuadroTexto 1">
            <a:extLst>
              <a:ext uri="{FF2B5EF4-FFF2-40B4-BE49-F238E27FC236}">
                <a16:creationId xmlns:a16="http://schemas.microsoft.com/office/drawing/2014/main" id="{E01D099E-B481-4AC1-AB9D-7A34A4A3084A}"/>
              </a:ext>
            </a:extLst>
          </p:cNvPr>
          <p:cNvSpPr txBox="1"/>
          <p:nvPr/>
        </p:nvSpPr>
        <p:spPr>
          <a:xfrm>
            <a:off x="1223889" y="112542"/>
            <a:ext cx="9762979" cy="1015663"/>
          </a:xfrm>
          <a:prstGeom prst="rect">
            <a:avLst/>
          </a:prstGeom>
          <a:noFill/>
        </p:spPr>
        <p:txBody>
          <a:bodyPr wrap="square" rtlCol="0">
            <a:spAutoFit/>
          </a:bodyPr>
          <a:lstStyle/>
          <a:p>
            <a:r>
              <a:rPr lang="es-ES" sz="6000" dirty="0" err="1">
                <a:solidFill>
                  <a:schemeClr val="bg1"/>
                </a:solidFill>
                <a:latin typeface="a Alloy Ink" panose="02000503000000000000" pitchFamily="2" charset="0"/>
              </a:rPr>
              <a:t>Kingdom</a:t>
            </a:r>
            <a:r>
              <a:rPr lang="es-ES" sz="6000" dirty="0">
                <a:solidFill>
                  <a:schemeClr val="bg1"/>
                </a:solidFill>
                <a:latin typeface="a Alloy Ink" panose="02000503000000000000" pitchFamily="2" charset="0"/>
              </a:rPr>
              <a:t> </a:t>
            </a:r>
            <a:r>
              <a:rPr lang="es-ES" sz="6000" dirty="0" err="1">
                <a:solidFill>
                  <a:schemeClr val="bg1"/>
                </a:solidFill>
                <a:latin typeface="a Alloy Ink" panose="02000503000000000000" pitchFamily="2" charset="0"/>
              </a:rPr>
              <a:t>of</a:t>
            </a:r>
            <a:r>
              <a:rPr lang="es-ES" sz="6000" dirty="0">
                <a:solidFill>
                  <a:schemeClr val="bg1"/>
                </a:solidFill>
                <a:latin typeface="a Alloy Ink" panose="02000503000000000000" pitchFamily="2" charset="0"/>
              </a:rPr>
              <a:t> Moneras</a:t>
            </a:r>
          </a:p>
        </p:txBody>
      </p:sp>
      <p:sp>
        <p:nvSpPr>
          <p:cNvPr id="3" name="CuadroTexto 2">
            <a:extLst>
              <a:ext uri="{FF2B5EF4-FFF2-40B4-BE49-F238E27FC236}">
                <a16:creationId xmlns:a16="http://schemas.microsoft.com/office/drawing/2014/main" id="{739F922D-63E5-40BE-B2E7-93901C7F160E}"/>
              </a:ext>
            </a:extLst>
          </p:cNvPr>
          <p:cNvSpPr txBox="1"/>
          <p:nvPr/>
        </p:nvSpPr>
        <p:spPr>
          <a:xfrm>
            <a:off x="717452" y="1128205"/>
            <a:ext cx="10601116" cy="5078313"/>
          </a:xfrm>
          <a:prstGeom prst="rect">
            <a:avLst/>
          </a:prstGeom>
          <a:noFill/>
        </p:spPr>
        <p:txBody>
          <a:bodyPr wrap="square" rtlCol="0">
            <a:spAutoFit/>
          </a:bodyPr>
          <a:lstStyle/>
          <a:p>
            <a:pPr marL="285750" indent="-285750">
              <a:buFontTx/>
              <a:buChar char="-"/>
            </a:pPr>
            <a:r>
              <a:rPr lang="es-ES" sz="3600" dirty="0" err="1">
                <a:solidFill>
                  <a:schemeClr val="bg1"/>
                </a:solidFill>
                <a:latin typeface="a Alloy Ink" panose="02000503000000000000" pitchFamily="2" charset="0"/>
              </a:rPr>
              <a:t>It’s</a:t>
            </a:r>
            <a:r>
              <a:rPr lang="es-ES" sz="3600" dirty="0">
                <a:solidFill>
                  <a:schemeClr val="bg1"/>
                </a:solidFill>
                <a:latin typeface="a Alloy Ink" panose="02000503000000000000" pitchFamily="2" charset="0"/>
              </a:rPr>
              <a:t> </a:t>
            </a:r>
            <a:r>
              <a:rPr lang="es-ES" sz="3600" dirty="0" err="1">
                <a:solidFill>
                  <a:schemeClr val="bg1"/>
                </a:solidFill>
                <a:latin typeface="a Alloy Ink" panose="02000503000000000000" pitchFamily="2" charset="0"/>
              </a:rPr>
              <a:t>composed</a:t>
            </a:r>
            <a:r>
              <a:rPr lang="es-ES" sz="3600" dirty="0">
                <a:solidFill>
                  <a:schemeClr val="bg1"/>
                </a:solidFill>
                <a:latin typeface="a Alloy Ink" panose="02000503000000000000" pitchFamily="2" charset="0"/>
              </a:rPr>
              <a:t> </a:t>
            </a:r>
            <a:r>
              <a:rPr lang="es-ES" sz="3600" dirty="0" err="1">
                <a:solidFill>
                  <a:schemeClr val="bg1"/>
                </a:solidFill>
                <a:latin typeface="a Alloy Ink" panose="02000503000000000000" pitchFamily="2" charset="0"/>
              </a:rPr>
              <a:t>by</a:t>
            </a:r>
            <a:r>
              <a:rPr lang="es-ES" sz="3600" dirty="0">
                <a:solidFill>
                  <a:schemeClr val="bg1"/>
                </a:solidFill>
                <a:latin typeface="a Alloy Ink" panose="02000503000000000000" pitchFamily="2" charset="0"/>
              </a:rPr>
              <a:t> </a:t>
            </a:r>
            <a:r>
              <a:rPr lang="es-ES" sz="3600" dirty="0" err="1">
                <a:solidFill>
                  <a:schemeClr val="bg1"/>
                </a:solidFill>
                <a:latin typeface="a Alloy Ink" panose="02000503000000000000" pitchFamily="2" charset="0"/>
              </a:rPr>
              <a:t>unicellular</a:t>
            </a:r>
            <a:r>
              <a:rPr lang="es-ES" sz="3600" dirty="0">
                <a:solidFill>
                  <a:schemeClr val="bg1"/>
                </a:solidFill>
                <a:latin typeface="a Alloy Ink" panose="02000503000000000000" pitchFamily="2" charset="0"/>
              </a:rPr>
              <a:t> </a:t>
            </a:r>
            <a:r>
              <a:rPr lang="es-ES" sz="3600" dirty="0" err="1">
                <a:solidFill>
                  <a:schemeClr val="bg1"/>
                </a:solidFill>
                <a:latin typeface="a Alloy Ink" panose="02000503000000000000" pitchFamily="2" charset="0"/>
              </a:rPr>
              <a:t>beings</a:t>
            </a:r>
            <a:r>
              <a:rPr lang="es-ES" sz="3600" dirty="0">
                <a:solidFill>
                  <a:schemeClr val="bg1"/>
                </a:solidFill>
                <a:latin typeface="a Alloy Ink" panose="02000503000000000000" pitchFamily="2" charset="0"/>
              </a:rPr>
              <a:t> </a:t>
            </a:r>
            <a:r>
              <a:rPr lang="es-ES" sz="3600" dirty="0" err="1">
                <a:solidFill>
                  <a:schemeClr val="bg1"/>
                </a:solidFill>
                <a:latin typeface="a Alloy Ink" panose="02000503000000000000" pitchFamily="2" charset="0"/>
              </a:rPr>
              <a:t>with</a:t>
            </a:r>
            <a:r>
              <a:rPr lang="es-ES" sz="3600" dirty="0">
                <a:solidFill>
                  <a:schemeClr val="bg1"/>
                </a:solidFill>
                <a:latin typeface="a Alloy Ink" panose="02000503000000000000" pitchFamily="2" charset="0"/>
              </a:rPr>
              <a:t> </a:t>
            </a:r>
            <a:r>
              <a:rPr lang="es-ES" sz="3600" dirty="0" err="1">
                <a:solidFill>
                  <a:schemeClr val="bg1"/>
                </a:solidFill>
                <a:latin typeface="a Alloy Ink" panose="02000503000000000000" pitchFamily="2" charset="0"/>
              </a:rPr>
              <a:t>prokaryotic</a:t>
            </a:r>
            <a:r>
              <a:rPr lang="es-ES" sz="3600" dirty="0">
                <a:solidFill>
                  <a:schemeClr val="bg1"/>
                </a:solidFill>
                <a:latin typeface="a Alloy Ink" panose="02000503000000000000" pitchFamily="2" charset="0"/>
              </a:rPr>
              <a:t> </a:t>
            </a:r>
            <a:r>
              <a:rPr lang="es-ES" sz="3600" dirty="0" err="1">
                <a:solidFill>
                  <a:schemeClr val="bg1"/>
                </a:solidFill>
                <a:latin typeface="a Alloy Ink" panose="02000503000000000000" pitchFamily="2" charset="0"/>
              </a:rPr>
              <a:t>cells</a:t>
            </a:r>
            <a:r>
              <a:rPr lang="es-ES" sz="3600" dirty="0">
                <a:solidFill>
                  <a:schemeClr val="bg1"/>
                </a:solidFill>
                <a:latin typeface="a Alloy Ink" panose="02000503000000000000" pitchFamily="2" charset="0"/>
              </a:rPr>
              <a:t>.</a:t>
            </a:r>
          </a:p>
          <a:p>
            <a:pPr marL="285750" indent="-285750">
              <a:buFontTx/>
              <a:buChar char="-"/>
            </a:pPr>
            <a:r>
              <a:rPr lang="es-ES" sz="3600" dirty="0" err="1">
                <a:solidFill>
                  <a:schemeClr val="bg1"/>
                </a:solidFill>
                <a:latin typeface="a Alloy Ink" panose="02000503000000000000" pitchFamily="2" charset="0"/>
              </a:rPr>
              <a:t>They</a:t>
            </a:r>
            <a:r>
              <a:rPr lang="es-ES" sz="3600" dirty="0">
                <a:solidFill>
                  <a:schemeClr val="bg1"/>
                </a:solidFill>
                <a:latin typeface="a Alloy Ink" panose="02000503000000000000" pitchFamily="2" charset="0"/>
              </a:rPr>
              <a:t> can be </a:t>
            </a:r>
            <a:r>
              <a:rPr lang="es-ES" sz="3600" dirty="0" err="1">
                <a:solidFill>
                  <a:schemeClr val="bg1"/>
                </a:solidFill>
                <a:latin typeface="a Alloy Ink" panose="02000503000000000000" pitchFamily="2" charset="0"/>
              </a:rPr>
              <a:t>autotrophic</a:t>
            </a:r>
            <a:r>
              <a:rPr lang="es-ES" sz="3600" dirty="0">
                <a:solidFill>
                  <a:schemeClr val="bg1"/>
                </a:solidFill>
                <a:latin typeface="a Alloy Ink" panose="02000503000000000000" pitchFamily="2" charset="0"/>
              </a:rPr>
              <a:t> </a:t>
            </a:r>
            <a:r>
              <a:rPr lang="es-ES" sz="3600" dirty="0" err="1">
                <a:solidFill>
                  <a:schemeClr val="bg1"/>
                </a:solidFill>
                <a:latin typeface="a Alloy Ink" panose="02000503000000000000" pitchFamily="2" charset="0"/>
              </a:rPr>
              <a:t>or</a:t>
            </a:r>
            <a:r>
              <a:rPr lang="es-ES" sz="3600" dirty="0">
                <a:solidFill>
                  <a:schemeClr val="bg1"/>
                </a:solidFill>
                <a:latin typeface="a Alloy Ink" panose="02000503000000000000" pitchFamily="2" charset="0"/>
              </a:rPr>
              <a:t> </a:t>
            </a:r>
            <a:r>
              <a:rPr lang="es-ES" sz="3600" dirty="0" err="1">
                <a:solidFill>
                  <a:schemeClr val="bg1"/>
                </a:solidFill>
                <a:latin typeface="a Alloy Ink" panose="02000503000000000000" pitchFamily="2" charset="0"/>
              </a:rPr>
              <a:t>heterotrophic</a:t>
            </a:r>
            <a:endParaRPr lang="es-ES" sz="3600" dirty="0">
              <a:solidFill>
                <a:schemeClr val="bg1"/>
              </a:solidFill>
              <a:latin typeface="a Alloy Ink" panose="02000503000000000000" pitchFamily="2" charset="0"/>
            </a:endParaRPr>
          </a:p>
          <a:p>
            <a:pPr marL="285750" indent="-285750">
              <a:buFontTx/>
              <a:buChar char="-"/>
            </a:pPr>
            <a:r>
              <a:rPr lang="es-ES" sz="3600" dirty="0" err="1">
                <a:solidFill>
                  <a:schemeClr val="bg1"/>
                </a:solidFill>
                <a:latin typeface="a Alloy Ink" panose="02000503000000000000" pitchFamily="2" charset="0"/>
              </a:rPr>
              <a:t>It</a:t>
            </a:r>
            <a:r>
              <a:rPr lang="es-ES" sz="3600" dirty="0">
                <a:solidFill>
                  <a:schemeClr val="bg1"/>
                </a:solidFill>
                <a:latin typeface="a Alloy Ink" panose="02000503000000000000" pitchFamily="2" charset="0"/>
              </a:rPr>
              <a:t> </a:t>
            </a:r>
            <a:r>
              <a:rPr lang="es-ES" sz="3600" dirty="0" err="1">
                <a:solidFill>
                  <a:schemeClr val="bg1"/>
                </a:solidFill>
                <a:latin typeface="a Alloy Ink" panose="02000503000000000000" pitchFamily="2" charset="0"/>
              </a:rPr>
              <a:t>includes</a:t>
            </a:r>
            <a:r>
              <a:rPr lang="es-ES" sz="3600" dirty="0">
                <a:solidFill>
                  <a:schemeClr val="bg1"/>
                </a:solidFill>
                <a:latin typeface="a Alloy Ink" panose="02000503000000000000" pitchFamily="2" charset="0"/>
              </a:rPr>
              <a:t> bacterias</a:t>
            </a:r>
          </a:p>
          <a:p>
            <a:pPr marL="285750" indent="-285750">
              <a:buFontTx/>
              <a:buChar char="-"/>
            </a:pPr>
            <a:r>
              <a:rPr lang="es-ES" sz="3600" dirty="0" err="1">
                <a:solidFill>
                  <a:schemeClr val="bg1"/>
                </a:solidFill>
                <a:latin typeface="a Alloy Ink" panose="02000503000000000000" pitchFamily="2" charset="0"/>
              </a:rPr>
              <a:t>Some</a:t>
            </a:r>
            <a:r>
              <a:rPr lang="es-ES" sz="3600" dirty="0">
                <a:solidFill>
                  <a:schemeClr val="bg1"/>
                </a:solidFill>
                <a:latin typeface="a Alloy Ink" panose="02000503000000000000" pitchFamily="2" charset="0"/>
              </a:rPr>
              <a:t> bacterias are </a:t>
            </a:r>
            <a:r>
              <a:rPr lang="es-ES" sz="3600" dirty="0" err="1">
                <a:solidFill>
                  <a:schemeClr val="bg1"/>
                </a:solidFill>
                <a:latin typeface="a Alloy Ink" panose="02000503000000000000" pitchFamily="2" charset="0"/>
              </a:rPr>
              <a:t>good</a:t>
            </a:r>
            <a:r>
              <a:rPr lang="es-ES" sz="3600" dirty="0">
                <a:solidFill>
                  <a:schemeClr val="bg1"/>
                </a:solidFill>
                <a:latin typeface="a Alloy Ink" panose="02000503000000000000" pitchFamily="2" charset="0"/>
              </a:rPr>
              <a:t> </a:t>
            </a:r>
            <a:r>
              <a:rPr lang="es-ES" sz="3600" dirty="0" err="1">
                <a:solidFill>
                  <a:schemeClr val="bg1"/>
                </a:solidFill>
                <a:latin typeface="a Alloy Ink" panose="02000503000000000000" pitchFamily="2" charset="0"/>
              </a:rPr>
              <a:t>for</a:t>
            </a:r>
            <a:r>
              <a:rPr lang="es-ES" sz="3600" dirty="0">
                <a:solidFill>
                  <a:schemeClr val="bg1"/>
                </a:solidFill>
                <a:latin typeface="a Alloy Ink" panose="02000503000000000000" pitchFamily="2" charset="0"/>
              </a:rPr>
              <a:t> </a:t>
            </a:r>
            <a:r>
              <a:rPr lang="es-ES" sz="3600" dirty="0" err="1">
                <a:solidFill>
                  <a:schemeClr val="bg1"/>
                </a:solidFill>
                <a:latin typeface="a Alloy Ink" panose="02000503000000000000" pitchFamily="2" charset="0"/>
              </a:rPr>
              <a:t>our</a:t>
            </a:r>
            <a:r>
              <a:rPr lang="es-ES" sz="3600" dirty="0">
                <a:solidFill>
                  <a:schemeClr val="bg1"/>
                </a:solidFill>
                <a:latin typeface="a Alloy Ink" panose="02000503000000000000" pitchFamily="2" charset="0"/>
              </a:rPr>
              <a:t> </a:t>
            </a:r>
            <a:r>
              <a:rPr lang="es-ES" sz="3600" dirty="0" err="1">
                <a:solidFill>
                  <a:schemeClr val="bg1"/>
                </a:solidFill>
                <a:latin typeface="a Alloy Ink" panose="02000503000000000000" pitchFamily="2" charset="0"/>
              </a:rPr>
              <a:t>health</a:t>
            </a:r>
            <a:r>
              <a:rPr lang="es-ES" sz="3600" dirty="0">
                <a:solidFill>
                  <a:schemeClr val="bg1"/>
                </a:solidFill>
                <a:latin typeface="a Alloy Ink" panose="02000503000000000000" pitchFamily="2" charset="0"/>
              </a:rPr>
              <a:t> and </a:t>
            </a:r>
            <a:r>
              <a:rPr lang="es-ES" sz="3600" dirty="0" err="1">
                <a:solidFill>
                  <a:schemeClr val="bg1"/>
                </a:solidFill>
                <a:latin typeface="a Alloy Ink" panose="02000503000000000000" pitchFamily="2" charset="0"/>
              </a:rPr>
              <a:t>other</a:t>
            </a:r>
            <a:r>
              <a:rPr lang="es-ES" sz="3600" dirty="0">
                <a:solidFill>
                  <a:schemeClr val="bg1"/>
                </a:solidFill>
                <a:latin typeface="a Alloy Ink" panose="02000503000000000000" pitchFamily="2" charset="0"/>
              </a:rPr>
              <a:t> are </a:t>
            </a:r>
            <a:r>
              <a:rPr lang="es-ES" sz="3600" dirty="0" err="1">
                <a:solidFill>
                  <a:schemeClr val="bg1"/>
                </a:solidFill>
                <a:latin typeface="a Alloy Ink" panose="02000503000000000000" pitchFamily="2" charset="0"/>
              </a:rPr>
              <a:t>dangerous</a:t>
            </a:r>
            <a:endParaRPr lang="es-ES" sz="3600" dirty="0">
              <a:solidFill>
                <a:schemeClr val="bg1"/>
              </a:solidFill>
              <a:latin typeface="a Alloy Ink" panose="02000503000000000000" pitchFamily="2" charset="0"/>
            </a:endParaRPr>
          </a:p>
          <a:p>
            <a:pPr marL="285750" indent="-285750">
              <a:buFontTx/>
              <a:buChar char="-"/>
            </a:pPr>
            <a:r>
              <a:rPr lang="es-ES" sz="3600" dirty="0" err="1">
                <a:solidFill>
                  <a:schemeClr val="bg1"/>
                </a:solidFill>
                <a:latin typeface="a Alloy Ink" panose="02000503000000000000" pitchFamily="2" charset="0"/>
              </a:rPr>
              <a:t>They</a:t>
            </a:r>
            <a:r>
              <a:rPr lang="es-ES" sz="3600" dirty="0">
                <a:solidFill>
                  <a:schemeClr val="bg1"/>
                </a:solidFill>
                <a:latin typeface="a Alloy Ink" panose="02000503000000000000" pitchFamily="2" charset="0"/>
              </a:rPr>
              <a:t> reproduce </a:t>
            </a:r>
            <a:r>
              <a:rPr lang="es-ES" sz="3600" dirty="0" err="1">
                <a:solidFill>
                  <a:schemeClr val="bg1"/>
                </a:solidFill>
                <a:latin typeface="a Alloy Ink" panose="02000503000000000000" pitchFamily="2" charset="0"/>
              </a:rPr>
              <a:t>sexually</a:t>
            </a:r>
            <a:r>
              <a:rPr lang="es-ES" sz="3600" dirty="0">
                <a:solidFill>
                  <a:schemeClr val="bg1"/>
                </a:solidFill>
                <a:latin typeface="a Alloy Ink" panose="02000503000000000000" pitchFamily="2" charset="0"/>
              </a:rPr>
              <a:t> and </a:t>
            </a:r>
            <a:r>
              <a:rPr lang="es-ES" sz="3600" dirty="0" err="1">
                <a:solidFill>
                  <a:schemeClr val="bg1"/>
                </a:solidFill>
                <a:latin typeface="a Alloy Ink" panose="02000503000000000000" pitchFamily="2" charset="0"/>
              </a:rPr>
              <a:t>asexually</a:t>
            </a:r>
            <a:endParaRPr lang="es-ES" sz="3600" dirty="0">
              <a:solidFill>
                <a:schemeClr val="bg1"/>
              </a:solidFill>
              <a:latin typeface="a Alloy Ink" panose="02000503000000000000" pitchFamily="2" charset="0"/>
            </a:endParaRPr>
          </a:p>
        </p:txBody>
      </p:sp>
    </p:spTree>
    <p:extLst>
      <p:ext uri="{BB962C8B-B14F-4D97-AF65-F5344CB8AC3E}">
        <p14:creationId xmlns:p14="http://schemas.microsoft.com/office/powerpoint/2010/main" val="411706511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agen 18" descr="Imagen que contiene dibujo, señal&#10;&#10;Descripción generada automáticamente">
            <a:hlinkClick r:id="rId2" action="ppaction://hlinksldjump"/>
            <a:extLst>
              <a:ext uri="{FF2B5EF4-FFF2-40B4-BE49-F238E27FC236}">
                <a16:creationId xmlns:a16="http://schemas.microsoft.com/office/drawing/2014/main" id="{702028F7-C4BC-4751-BDD8-DEA2500A45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56578" y="6152448"/>
            <a:ext cx="641953" cy="641953"/>
          </a:xfrm>
          <a:prstGeom prst="rect">
            <a:avLst/>
          </a:prstGeom>
        </p:spPr>
      </p:pic>
      <p:pic>
        <p:nvPicPr>
          <p:cNvPr id="4" name="Imagen 3">
            <a:hlinkClick r:id="rId4" action="ppaction://hlinksldjump"/>
            <a:extLst>
              <a:ext uri="{FF2B5EF4-FFF2-40B4-BE49-F238E27FC236}">
                <a16:creationId xmlns:a16="http://schemas.microsoft.com/office/drawing/2014/main" id="{14E117DB-761B-41F3-AD13-3EEAB2DD1917}"/>
              </a:ext>
            </a:extLst>
          </p:cNvPr>
          <p:cNvPicPr>
            <a:picLocks noChangeAspect="1"/>
          </p:cNvPicPr>
          <p:nvPr/>
        </p:nvPicPr>
        <p:blipFill>
          <a:blip r:embed="rId5"/>
          <a:stretch>
            <a:fillRect/>
          </a:stretch>
        </p:blipFill>
        <p:spPr>
          <a:xfrm>
            <a:off x="10452861" y="6192983"/>
            <a:ext cx="865707" cy="560881"/>
          </a:xfrm>
          <a:prstGeom prst="rect">
            <a:avLst/>
          </a:prstGeom>
        </p:spPr>
      </p:pic>
      <p:sp>
        <p:nvSpPr>
          <p:cNvPr id="2" name="CuadroTexto 1">
            <a:extLst>
              <a:ext uri="{FF2B5EF4-FFF2-40B4-BE49-F238E27FC236}">
                <a16:creationId xmlns:a16="http://schemas.microsoft.com/office/drawing/2014/main" id="{E01D099E-B481-4AC1-AB9D-7A34A4A3084A}"/>
              </a:ext>
            </a:extLst>
          </p:cNvPr>
          <p:cNvSpPr txBox="1"/>
          <p:nvPr/>
        </p:nvSpPr>
        <p:spPr>
          <a:xfrm>
            <a:off x="1223889" y="112542"/>
            <a:ext cx="9762979" cy="1015663"/>
          </a:xfrm>
          <a:prstGeom prst="rect">
            <a:avLst/>
          </a:prstGeom>
          <a:noFill/>
        </p:spPr>
        <p:txBody>
          <a:bodyPr wrap="square" rtlCol="0">
            <a:spAutoFit/>
          </a:bodyPr>
          <a:lstStyle/>
          <a:p>
            <a:r>
              <a:rPr lang="es-ES" sz="6000" dirty="0" err="1">
                <a:solidFill>
                  <a:schemeClr val="bg1"/>
                </a:solidFill>
                <a:latin typeface="a Alloy Ink" panose="02000503000000000000" pitchFamily="2" charset="0"/>
              </a:rPr>
              <a:t>Kingdom</a:t>
            </a:r>
            <a:r>
              <a:rPr lang="es-ES" sz="6000" dirty="0">
                <a:solidFill>
                  <a:schemeClr val="bg1"/>
                </a:solidFill>
                <a:latin typeface="a Alloy Ink" panose="02000503000000000000" pitchFamily="2" charset="0"/>
              </a:rPr>
              <a:t> </a:t>
            </a:r>
            <a:r>
              <a:rPr lang="es-ES" sz="6000" dirty="0" err="1">
                <a:solidFill>
                  <a:schemeClr val="bg1"/>
                </a:solidFill>
                <a:latin typeface="a Alloy Ink" panose="02000503000000000000" pitchFamily="2" charset="0"/>
              </a:rPr>
              <a:t>of</a:t>
            </a:r>
            <a:r>
              <a:rPr lang="es-ES" sz="6000" dirty="0">
                <a:solidFill>
                  <a:schemeClr val="bg1"/>
                </a:solidFill>
                <a:latin typeface="a Alloy Ink" panose="02000503000000000000" pitchFamily="2" charset="0"/>
              </a:rPr>
              <a:t> </a:t>
            </a:r>
            <a:r>
              <a:rPr lang="es-ES" sz="6000" dirty="0" err="1">
                <a:solidFill>
                  <a:schemeClr val="bg1"/>
                </a:solidFill>
                <a:latin typeface="a Alloy Ink" panose="02000503000000000000" pitchFamily="2" charset="0"/>
              </a:rPr>
              <a:t>protists</a:t>
            </a:r>
            <a:endParaRPr lang="es-ES" sz="6000" dirty="0">
              <a:solidFill>
                <a:schemeClr val="bg1"/>
              </a:solidFill>
              <a:latin typeface="a Alloy Ink" panose="02000503000000000000" pitchFamily="2" charset="0"/>
            </a:endParaRPr>
          </a:p>
        </p:txBody>
      </p:sp>
      <p:sp>
        <p:nvSpPr>
          <p:cNvPr id="3" name="CuadroTexto 2">
            <a:extLst>
              <a:ext uri="{FF2B5EF4-FFF2-40B4-BE49-F238E27FC236}">
                <a16:creationId xmlns:a16="http://schemas.microsoft.com/office/drawing/2014/main" id="{739F922D-63E5-40BE-B2E7-93901C7F160E}"/>
              </a:ext>
            </a:extLst>
          </p:cNvPr>
          <p:cNvSpPr txBox="1"/>
          <p:nvPr/>
        </p:nvSpPr>
        <p:spPr>
          <a:xfrm>
            <a:off x="717452" y="1128205"/>
            <a:ext cx="10601116" cy="3416320"/>
          </a:xfrm>
          <a:prstGeom prst="rect">
            <a:avLst/>
          </a:prstGeom>
          <a:noFill/>
        </p:spPr>
        <p:txBody>
          <a:bodyPr wrap="square" rtlCol="0">
            <a:spAutoFit/>
          </a:bodyPr>
          <a:lstStyle/>
          <a:p>
            <a:pPr marL="285750" indent="-285750">
              <a:buFontTx/>
              <a:buChar char="-"/>
            </a:pPr>
            <a:r>
              <a:rPr lang="es-ES" sz="3600" dirty="0" err="1">
                <a:solidFill>
                  <a:schemeClr val="bg1"/>
                </a:solidFill>
                <a:latin typeface="a Alloy Ink" panose="02000503000000000000" pitchFamily="2" charset="0"/>
              </a:rPr>
              <a:t>It’s</a:t>
            </a:r>
            <a:r>
              <a:rPr lang="es-ES" sz="3600" dirty="0">
                <a:solidFill>
                  <a:schemeClr val="bg1"/>
                </a:solidFill>
                <a:latin typeface="a Alloy Ink" panose="02000503000000000000" pitchFamily="2" charset="0"/>
              </a:rPr>
              <a:t> </a:t>
            </a:r>
            <a:r>
              <a:rPr lang="es-ES" sz="3600" dirty="0" err="1">
                <a:solidFill>
                  <a:schemeClr val="bg1"/>
                </a:solidFill>
                <a:latin typeface="a Alloy Ink" panose="02000503000000000000" pitchFamily="2" charset="0"/>
              </a:rPr>
              <a:t>composed</a:t>
            </a:r>
            <a:r>
              <a:rPr lang="es-ES" sz="3600" dirty="0">
                <a:solidFill>
                  <a:schemeClr val="bg1"/>
                </a:solidFill>
                <a:latin typeface="a Alloy Ink" panose="02000503000000000000" pitchFamily="2" charset="0"/>
              </a:rPr>
              <a:t> </a:t>
            </a:r>
            <a:r>
              <a:rPr lang="es-ES" sz="3600" dirty="0" err="1">
                <a:solidFill>
                  <a:schemeClr val="bg1"/>
                </a:solidFill>
                <a:latin typeface="a Alloy Ink" panose="02000503000000000000" pitchFamily="2" charset="0"/>
              </a:rPr>
              <a:t>by</a:t>
            </a:r>
            <a:r>
              <a:rPr lang="es-ES" sz="3600" dirty="0">
                <a:solidFill>
                  <a:schemeClr val="bg1"/>
                </a:solidFill>
                <a:latin typeface="a Alloy Ink" panose="02000503000000000000" pitchFamily="2" charset="0"/>
              </a:rPr>
              <a:t> </a:t>
            </a:r>
            <a:r>
              <a:rPr lang="es-ES" sz="3600" dirty="0" err="1">
                <a:solidFill>
                  <a:schemeClr val="bg1"/>
                </a:solidFill>
                <a:latin typeface="a Alloy Ink" panose="02000503000000000000" pitchFamily="2" charset="0"/>
              </a:rPr>
              <a:t>unicellular</a:t>
            </a:r>
            <a:r>
              <a:rPr lang="es-ES" sz="3600" dirty="0">
                <a:solidFill>
                  <a:schemeClr val="bg1"/>
                </a:solidFill>
                <a:latin typeface="a Alloy Ink" panose="02000503000000000000" pitchFamily="2" charset="0"/>
              </a:rPr>
              <a:t> and </a:t>
            </a:r>
            <a:r>
              <a:rPr lang="es-ES" sz="3600" dirty="0" err="1">
                <a:solidFill>
                  <a:schemeClr val="bg1"/>
                </a:solidFill>
                <a:latin typeface="a Alloy Ink" panose="02000503000000000000" pitchFamily="2" charset="0"/>
              </a:rPr>
              <a:t>multi-cellular</a:t>
            </a:r>
            <a:r>
              <a:rPr lang="es-ES" sz="3600" dirty="0">
                <a:solidFill>
                  <a:schemeClr val="bg1"/>
                </a:solidFill>
                <a:latin typeface="a Alloy Ink" panose="02000503000000000000" pitchFamily="2" charset="0"/>
              </a:rPr>
              <a:t> </a:t>
            </a:r>
            <a:r>
              <a:rPr lang="es-ES" sz="3600" dirty="0" err="1">
                <a:solidFill>
                  <a:schemeClr val="bg1"/>
                </a:solidFill>
                <a:latin typeface="a Alloy Ink" panose="02000503000000000000" pitchFamily="2" charset="0"/>
              </a:rPr>
              <a:t>beings</a:t>
            </a:r>
            <a:r>
              <a:rPr lang="es-ES" sz="3600" dirty="0">
                <a:solidFill>
                  <a:schemeClr val="bg1"/>
                </a:solidFill>
                <a:latin typeface="a Alloy Ink" panose="02000503000000000000" pitchFamily="2" charset="0"/>
              </a:rPr>
              <a:t> </a:t>
            </a:r>
            <a:r>
              <a:rPr lang="es-ES" sz="3600" dirty="0" err="1">
                <a:solidFill>
                  <a:schemeClr val="bg1"/>
                </a:solidFill>
                <a:latin typeface="a Alloy Ink" panose="02000503000000000000" pitchFamily="2" charset="0"/>
              </a:rPr>
              <a:t>with</a:t>
            </a:r>
            <a:r>
              <a:rPr lang="es-ES" sz="3600" dirty="0">
                <a:solidFill>
                  <a:schemeClr val="bg1"/>
                </a:solidFill>
                <a:latin typeface="a Alloy Ink" panose="02000503000000000000" pitchFamily="2" charset="0"/>
              </a:rPr>
              <a:t> </a:t>
            </a:r>
            <a:r>
              <a:rPr lang="es-ES" sz="3600" dirty="0" err="1">
                <a:solidFill>
                  <a:schemeClr val="bg1"/>
                </a:solidFill>
                <a:latin typeface="a Alloy Ink" panose="02000503000000000000" pitchFamily="2" charset="0"/>
              </a:rPr>
              <a:t>eukaryotic</a:t>
            </a:r>
            <a:r>
              <a:rPr lang="es-ES" sz="3600" dirty="0">
                <a:solidFill>
                  <a:schemeClr val="bg1"/>
                </a:solidFill>
                <a:latin typeface="a Alloy Ink" panose="02000503000000000000" pitchFamily="2" charset="0"/>
              </a:rPr>
              <a:t> </a:t>
            </a:r>
            <a:r>
              <a:rPr lang="es-ES" sz="3600" dirty="0" err="1">
                <a:solidFill>
                  <a:schemeClr val="bg1"/>
                </a:solidFill>
                <a:latin typeface="a Alloy Ink" panose="02000503000000000000" pitchFamily="2" charset="0"/>
              </a:rPr>
              <a:t>cells</a:t>
            </a:r>
            <a:r>
              <a:rPr lang="es-ES" sz="3600" dirty="0">
                <a:solidFill>
                  <a:schemeClr val="bg1"/>
                </a:solidFill>
                <a:latin typeface="a Alloy Ink" panose="02000503000000000000" pitchFamily="2" charset="0"/>
              </a:rPr>
              <a:t>.</a:t>
            </a:r>
          </a:p>
          <a:p>
            <a:pPr marL="285750" indent="-285750">
              <a:buFontTx/>
              <a:buChar char="-"/>
            </a:pPr>
            <a:r>
              <a:rPr lang="es-ES" sz="3600" dirty="0" err="1">
                <a:solidFill>
                  <a:schemeClr val="bg1"/>
                </a:solidFill>
                <a:latin typeface="a Alloy Ink" panose="02000503000000000000" pitchFamily="2" charset="0"/>
              </a:rPr>
              <a:t>They</a:t>
            </a:r>
            <a:r>
              <a:rPr lang="es-ES" sz="3600" dirty="0">
                <a:solidFill>
                  <a:schemeClr val="bg1"/>
                </a:solidFill>
                <a:latin typeface="a Alloy Ink" panose="02000503000000000000" pitchFamily="2" charset="0"/>
              </a:rPr>
              <a:t> can be animal </a:t>
            </a:r>
            <a:r>
              <a:rPr lang="es-ES" sz="3600" dirty="0" err="1">
                <a:solidFill>
                  <a:schemeClr val="bg1"/>
                </a:solidFill>
                <a:latin typeface="a Alloy Ink" panose="02000503000000000000" pitchFamily="2" charset="0"/>
              </a:rPr>
              <a:t>or</a:t>
            </a:r>
            <a:r>
              <a:rPr lang="es-ES" sz="3600" dirty="0">
                <a:solidFill>
                  <a:schemeClr val="bg1"/>
                </a:solidFill>
                <a:latin typeface="a Alloy Ink" panose="02000503000000000000" pitchFamily="2" charset="0"/>
              </a:rPr>
              <a:t> </a:t>
            </a:r>
            <a:r>
              <a:rPr lang="es-ES" sz="3600" dirty="0" err="1">
                <a:solidFill>
                  <a:schemeClr val="bg1"/>
                </a:solidFill>
                <a:latin typeface="a Alloy Ink" panose="02000503000000000000" pitchFamily="2" charset="0"/>
              </a:rPr>
              <a:t>plant</a:t>
            </a:r>
            <a:r>
              <a:rPr lang="es-ES" sz="3600" dirty="0">
                <a:solidFill>
                  <a:schemeClr val="bg1"/>
                </a:solidFill>
                <a:latin typeface="a Alloy Ink" panose="02000503000000000000" pitchFamily="2" charset="0"/>
              </a:rPr>
              <a:t> </a:t>
            </a:r>
            <a:r>
              <a:rPr lang="es-ES" sz="3600" dirty="0" err="1">
                <a:solidFill>
                  <a:schemeClr val="bg1"/>
                </a:solidFill>
                <a:latin typeface="a Alloy Ink" panose="02000503000000000000" pitchFamily="2" charset="0"/>
              </a:rPr>
              <a:t>type</a:t>
            </a:r>
            <a:endParaRPr lang="es-ES" sz="3600" dirty="0">
              <a:solidFill>
                <a:schemeClr val="bg1"/>
              </a:solidFill>
              <a:latin typeface="a Alloy Ink" panose="02000503000000000000" pitchFamily="2" charset="0"/>
            </a:endParaRPr>
          </a:p>
          <a:p>
            <a:pPr marL="285750" indent="-285750">
              <a:buFontTx/>
              <a:buChar char="-"/>
            </a:pPr>
            <a:r>
              <a:rPr lang="es-ES" sz="3600" dirty="0" err="1">
                <a:solidFill>
                  <a:schemeClr val="bg1"/>
                </a:solidFill>
                <a:latin typeface="a Alloy Ink" panose="02000503000000000000" pitchFamily="2" charset="0"/>
              </a:rPr>
              <a:t>It</a:t>
            </a:r>
            <a:r>
              <a:rPr lang="es-ES" sz="3600" dirty="0">
                <a:solidFill>
                  <a:schemeClr val="bg1"/>
                </a:solidFill>
                <a:latin typeface="a Alloy Ink" panose="02000503000000000000" pitchFamily="2" charset="0"/>
              </a:rPr>
              <a:t> </a:t>
            </a:r>
            <a:r>
              <a:rPr lang="es-ES" sz="3600" dirty="0" err="1">
                <a:solidFill>
                  <a:schemeClr val="bg1"/>
                </a:solidFill>
                <a:latin typeface="a Alloy Ink" panose="02000503000000000000" pitchFamily="2" charset="0"/>
              </a:rPr>
              <a:t>includes</a:t>
            </a:r>
            <a:r>
              <a:rPr lang="es-ES" sz="3600" dirty="0">
                <a:solidFill>
                  <a:schemeClr val="bg1"/>
                </a:solidFill>
                <a:latin typeface="a Alloy Ink" panose="02000503000000000000" pitchFamily="2" charset="0"/>
              </a:rPr>
              <a:t> </a:t>
            </a:r>
            <a:r>
              <a:rPr lang="es-ES" sz="3600" dirty="0" err="1">
                <a:solidFill>
                  <a:schemeClr val="bg1"/>
                </a:solidFill>
                <a:latin typeface="a Alloy Ink" panose="02000503000000000000" pitchFamily="2" charset="0"/>
              </a:rPr>
              <a:t>seaweeds</a:t>
            </a:r>
            <a:r>
              <a:rPr lang="es-ES" sz="3600" dirty="0">
                <a:solidFill>
                  <a:schemeClr val="bg1"/>
                </a:solidFill>
                <a:latin typeface="a Alloy Ink" panose="02000503000000000000" pitchFamily="2" charset="0"/>
              </a:rPr>
              <a:t> and </a:t>
            </a:r>
            <a:r>
              <a:rPr lang="es-ES" sz="3600" dirty="0" err="1">
                <a:solidFill>
                  <a:schemeClr val="bg1"/>
                </a:solidFill>
                <a:latin typeface="a Alloy Ink" panose="02000503000000000000" pitchFamily="2" charset="0"/>
              </a:rPr>
              <a:t>protozoans</a:t>
            </a:r>
            <a:endParaRPr lang="es-ES" sz="3600" dirty="0">
              <a:solidFill>
                <a:schemeClr val="bg1"/>
              </a:solidFill>
              <a:latin typeface="a Alloy Ink" panose="02000503000000000000" pitchFamily="2" charset="0"/>
            </a:endParaRPr>
          </a:p>
          <a:p>
            <a:endParaRPr lang="es-ES" sz="3600" dirty="0">
              <a:solidFill>
                <a:schemeClr val="bg1"/>
              </a:solidFill>
              <a:latin typeface="a Alloy Ink" panose="02000503000000000000" pitchFamily="2" charset="0"/>
            </a:endParaRPr>
          </a:p>
        </p:txBody>
      </p:sp>
    </p:spTree>
    <p:extLst>
      <p:ext uri="{BB962C8B-B14F-4D97-AF65-F5344CB8AC3E}">
        <p14:creationId xmlns:p14="http://schemas.microsoft.com/office/powerpoint/2010/main" val="131934471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agen 18" descr="Imagen que contiene dibujo, señal&#10;&#10;Descripción generada automáticamente">
            <a:hlinkClick r:id="rId2" action="ppaction://hlinksldjump"/>
            <a:extLst>
              <a:ext uri="{FF2B5EF4-FFF2-40B4-BE49-F238E27FC236}">
                <a16:creationId xmlns:a16="http://schemas.microsoft.com/office/drawing/2014/main" id="{702028F7-C4BC-4751-BDD8-DEA2500A45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56578" y="6152448"/>
            <a:ext cx="641953" cy="641953"/>
          </a:xfrm>
          <a:prstGeom prst="rect">
            <a:avLst/>
          </a:prstGeom>
        </p:spPr>
      </p:pic>
      <p:pic>
        <p:nvPicPr>
          <p:cNvPr id="4" name="Imagen 3">
            <a:hlinkClick r:id="rId4" action="ppaction://hlinksldjump"/>
            <a:extLst>
              <a:ext uri="{FF2B5EF4-FFF2-40B4-BE49-F238E27FC236}">
                <a16:creationId xmlns:a16="http://schemas.microsoft.com/office/drawing/2014/main" id="{14E117DB-761B-41F3-AD13-3EEAB2DD1917}"/>
              </a:ext>
            </a:extLst>
          </p:cNvPr>
          <p:cNvPicPr>
            <a:picLocks noChangeAspect="1"/>
          </p:cNvPicPr>
          <p:nvPr/>
        </p:nvPicPr>
        <p:blipFill>
          <a:blip r:embed="rId5"/>
          <a:stretch>
            <a:fillRect/>
          </a:stretch>
        </p:blipFill>
        <p:spPr>
          <a:xfrm>
            <a:off x="10452861" y="6192983"/>
            <a:ext cx="865707" cy="560881"/>
          </a:xfrm>
          <a:prstGeom prst="rect">
            <a:avLst/>
          </a:prstGeom>
        </p:spPr>
      </p:pic>
      <p:sp>
        <p:nvSpPr>
          <p:cNvPr id="2" name="CuadroTexto 1">
            <a:extLst>
              <a:ext uri="{FF2B5EF4-FFF2-40B4-BE49-F238E27FC236}">
                <a16:creationId xmlns:a16="http://schemas.microsoft.com/office/drawing/2014/main" id="{E01D099E-B481-4AC1-AB9D-7A34A4A3084A}"/>
              </a:ext>
            </a:extLst>
          </p:cNvPr>
          <p:cNvSpPr txBox="1"/>
          <p:nvPr/>
        </p:nvSpPr>
        <p:spPr>
          <a:xfrm>
            <a:off x="1223889" y="112542"/>
            <a:ext cx="9762979" cy="1015663"/>
          </a:xfrm>
          <a:prstGeom prst="rect">
            <a:avLst/>
          </a:prstGeom>
          <a:noFill/>
        </p:spPr>
        <p:txBody>
          <a:bodyPr wrap="square" rtlCol="0">
            <a:spAutoFit/>
          </a:bodyPr>
          <a:lstStyle/>
          <a:p>
            <a:r>
              <a:rPr lang="es-ES" sz="6000" dirty="0" err="1">
                <a:solidFill>
                  <a:schemeClr val="bg1"/>
                </a:solidFill>
                <a:latin typeface="a Alloy Ink" panose="02000503000000000000" pitchFamily="2" charset="0"/>
              </a:rPr>
              <a:t>Kingdom</a:t>
            </a:r>
            <a:r>
              <a:rPr lang="es-ES" sz="6000" dirty="0">
                <a:solidFill>
                  <a:schemeClr val="bg1"/>
                </a:solidFill>
                <a:latin typeface="a Alloy Ink" panose="02000503000000000000" pitchFamily="2" charset="0"/>
              </a:rPr>
              <a:t> </a:t>
            </a:r>
            <a:r>
              <a:rPr lang="es-ES" sz="6000" dirty="0" err="1">
                <a:solidFill>
                  <a:schemeClr val="bg1"/>
                </a:solidFill>
                <a:latin typeface="a Alloy Ink" panose="02000503000000000000" pitchFamily="2" charset="0"/>
              </a:rPr>
              <a:t>of</a:t>
            </a:r>
            <a:r>
              <a:rPr lang="es-ES" sz="6000" dirty="0">
                <a:solidFill>
                  <a:schemeClr val="bg1"/>
                </a:solidFill>
                <a:latin typeface="a Alloy Ink" panose="02000503000000000000" pitchFamily="2" charset="0"/>
              </a:rPr>
              <a:t> </a:t>
            </a:r>
            <a:r>
              <a:rPr lang="es-ES" sz="6000" dirty="0" err="1">
                <a:solidFill>
                  <a:schemeClr val="bg1"/>
                </a:solidFill>
                <a:latin typeface="a Alloy Ink" panose="02000503000000000000" pitchFamily="2" charset="0"/>
              </a:rPr>
              <a:t>funghi</a:t>
            </a:r>
            <a:endParaRPr lang="es-ES" sz="6000" dirty="0">
              <a:solidFill>
                <a:schemeClr val="bg1"/>
              </a:solidFill>
              <a:latin typeface="a Alloy Ink" panose="02000503000000000000" pitchFamily="2" charset="0"/>
            </a:endParaRPr>
          </a:p>
        </p:txBody>
      </p:sp>
      <p:sp>
        <p:nvSpPr>
          <p:cNvPr id="3" name="CuadroTexto 2">
            <a:extLst>
              <a:ext uri="{FF2B5EF4-FFF2-40B4-BE49-F238E27FC236}">
                <a16:creationId xmlns:a16="http://schemas.microsoft.com/office/drawing/2014/main" id="{739F922D-63E5-40BE-B2E7-93901C7F160E}"/>
              </a:ext>
            </a:extLst>
          </p:cNvPr>
          <p:cNvSpPr txBox="1"/>
          <p:nvPr/>
        </p:nvSpPr>
        <p:spPr>
          <a:xfrm>
            <a:off x="717452" y="1128205"/>
            <a:ext cx="10601116" cy="5078313"/>
          </a:xfrm>
          <a:prstGeom prst="rect">
            <a:avLst/>
          </a:prstGeom>
          <a:noFill/>
        </p:spPr>
        <p:txBody>
          <a:bodyPr wrap="square" rtlCol="0">
            <a:spAutoFit/>
          </a:bodyPr>
          <a:lstStyle/>
          <a:p>
            <a:pPr marL="285750" indent="-285750">
              <a:buFontTx/>
              <a:buChar char="-"/>
            </a:pPr>
            <a:r>
              <a:rPr lang="es-ES" sz="3600" dirty="0" err="1">
                <a:solidFill>
                  <a:schemeClr val="bg1"/>
                </a:solidFill>
                <a:latin typeface="a Alloy Ink" panose="02000503000000000000" pitchFamily="2" charset="0"/>
              </a:rPr>
              <a:t>It’s</a:t>
            </a:r>
            <a:r>
              <a:rPr lang="es-ES" sz="3600" dirty="0">
                <a:solidFill>
                  <a:schemeClr val="bg1"/>
                </a:solidFill>
                <a:latin typeface="a Alloy Ink" panose="02000503000000000000" pitchFamily="2" charset="0"/>
              </a:rPr>
              <a:t> </a:t>
            </a:r>
            <a:r>
              <a:rPr lang="es-ES" sz="3600" dirty="0" err="1">
                <a:solidFill>
                  <a:schemeClr val="bg1"/>
                </a:solidFill>
                <a:latin typeface="a Alloy Ink" panose="02000503000000000000" pitchFamily="2" charset="0"/>
              </a:rPr>
              <a:t>composed</a:t>
            </a:r>
            <a:r>
              <a:rPr lang="es-ES" sz="3600" dirty="0">
                <a:solidFill>
                  <a:schemeClr val="bg1"/>
                </a:solidFill>
                <a:latin typeface="a Alloy Ink" panose="02000503000000000000" pitchFamily="2" charset="0"/>
              </a:rPr>
              <a:t> </a:t>
            </a:r>
            <a:r>
              <a:rPr lang="es-ES" sz="3600" dirty="0" err="1">
                <a:solidFill>
                  <a:schemeClr val="bg1"/>
                </a:solidFill>
                <a:latin typeface="a Alloy Ink" panose="02000503000000000000" pitchFamily="2" charset="0"/>
              </a:rPr>
              <a:t>by</a:t>
            </a:r>
            <a:r>
              <a:rPr lang="es-ES" sz="3600" dirty="0">
                <a:solidFill>
                  <a:schemeClr val="bg1"/>
                </a:solidFill>
                <a:latin typeface="a Alloy Ink" panose="02000503000000000000" pitchFamily="2" charset="0"/>
              </a:rPr>
              <a:t> </a:t>
            </a:r>
            <a:r>
              <a:rPr lang="es-ES" sz="3600" dirty="0" err="1">
                <a:solidFill>
                  <a:schemeClr val="bg1"/>
                </a:solidFill>
                <a:latin typeface="a Alloy Ink" panose="02000503000000000000" pitchFamily="2" charset="0"/>
              </a:rPr>
              <a:t>unicellular</a:t>
            </a:r>
            <a:r>
              <a:rPr lang="es-ES" sz="3600" dirty="0">
                <a:solidFill>
                  <a:schemeClr val="bg1"/>
                </a:solidFill>
                <a:latin typeface="a Alloy Ink" panose="02000503000000000000" pitchFamily="2" charset="0"/>
              </a:rPr>
              <a:t> and </a:t>
            </a:r>
            <a:r>
              <a:rPr lang="es-ES" sz="3600" dirty="0" err="1">
                <a:solidFill>
                  <a:schemeClr val="bg1"/>
                </a:solidFill>
                <a:latin typeface="a Alloy Ink" panose="02000503000000000000" pitchFamily="2" charset="0"/>
              </a:rPr>
              <a:t>multi-cellular</a:t>
            </a:r>
            <a:r>
              <a:rPr lang="es-ES" sz="3600" dirty="0">
                <a:solidFill>
                  <a:schemeClr val="bg1"/>
                </a:solidFill>
                <a:latin typeface="a Alloy Ink" panose="02000503000000000000" pitchFamily="2" charset="0"/>
              </a:rPr>
              <a:t> </a:t>
            </a:r>
            <a:r>
              <a:rPr lang="es-ES" sz="3600" dirty="0" err="1">
                <a:solidFill>
                  <a:schemeClr val="bg1"/>
                </a:solidFill>
                <a:latin typeface="a Alloy Ink" panose="02000503000000000000" pitchFamily="2" charset="0"/>
              </a:rPr>
              <a:t>beings</a:t>
            </a:r>
            <a:r>
              <a:rPr lang="es-ES" sz="3600" dirty="0">
                <a:solidFill>
                  <a:schemeClr val="bg1"/>
                </a:solidFill>
                <a:latin typeface="a Alloy Ink" panose="02000503000000000000" pitchFamily="2" charset="0"/>
              </a:rPr>
              <a:t> </a:t>
            </a:r>
            <a:r>
              <a:rPr lang="es-ES" sz="3600" dirty="0" err="1">
                <a:solidFill>
                  <a:schemeClr val="bg1"/>
                </a:solidFill>
                <a:latin typeface="a Alloy Ink" panose="02000503000000000000" pitchFamily="2" charset="0"/>
              </a:rPr>
              <a:t>with</a:t>
            </a:r>
            <a:r>
              <a:rPr lang="es-ES" sz="3600" dirty="0">
                <a:solidFill>
                  <a:schemeClr val="bg1"/>
                </a:solidFill>
                <a:latin typeface="a Alloy Ink" panose="02000503000000000000" pitchFamily="2" charset="0"/>
              </a:rPr>
              <a:t> </a:t>
            </a:r>
            <a:r>
              <a:rPr lang="es-ES" sz="3600" dirty="0" err="1">
                <a:solidFill>
                  <a:schemeClr val="bg1"/>
                </a:solidFill>
                <a:latin typeface="a Alloy Ink" panose="02000503000000000000" pitchFamily="2" charset="0"/>
              </a:rPr>
              <a:t>eukaryotic</a:t>
            </a:r>
            <a:r>
              <a:rPr lang="es-ES" sz="3600" dirty="0">
                <a:solidFill>
                  <a:schemeClr val="bg1"/>
                </a:solidFill>
                <a:latin typeface="a Alloy Ink" panose="02000503000000000000" pitchFamily="2" charset="0"/>
              </a:rPr>
              <a:t> </a:t>
            </a:r>
            <a:r>
              <a:rPr lang="es-ES" sz="3600" dirty="0" err="1">
                <a:solidFill>
                  <a:schemeClr val="bg1"/>
                </a:solidFill>
                <a:latin typeface="a Alloy Ink" panose="02000503000000000000" pitchFamily="2" charset="0"/>
              </a:rPr>
              <a:t>cells</a:t>
            </a:r>
            <a:r>
              <a:rPr lang="es-ES" sz="3600" dirty="0">
                <a:solidFill>
                  <a:schemeClr val="bg1"/>
                </a:solidFill>
                <a:latin typeface="a Alloy Ink" panose="02000503000000000000" pitchFamily="2" charset="0"/>
              </a:rPr>
              <a:t>.</a:t>
            </a:r>
          </a:p>
          <a:p>
            <a:pPr marL="285750" indent="-285750">
              <a:buFontTx/>
              <a:buChar char="-"/>
            </a:pPr>
            <a:r>
              <a:rPr lang="es-ES" sz="3600" dirty="0" err="1">
                <a:solidFill>
                  <a:schemeClr val="bg1"/>
                </a:solidFill>
                <a:latin typeface="a Alloy Ink" panose="02000503000000000000" pitchFamily="2" charset="0"/>
              </a:rPr>
              <a:t>They</a:t>
            </a:r>
            <a:r>
              <a:rPr lang="es-ES" sz="3600" dirty="0">
                <a:solidFill>
                  <a:schemeClr val="bg1"/>
                </a:solidFill>
                <a:latin typeface="a Alloy Ink" panose="02000503000000000000" pitchFamily="2" charset="0"/>
              </a:rPr>
              <a:t> are </a:t>
            </a:r>
            <a:r>
              <a:rPr lang="es-ES" sz="3600" dirty="0" err="1">
                <a:solidFill>
                  <a:schemeClr val="bg1"/>
                </a:solidFill>
                <a:latin typeface="a Alloy Ink" panose="02000503000000000000" pitchFamily="2" charset="0"/>
              </a:rPr>
              <a:t>heterotrophic</a:t>
            </a:r>
            <a:r>
              <a:rPr lang="es-ES" sz="3600" dirty="0">
                <a:solidFill>
                  <a:schemeClr val="bg1"/>
                </a:solidFill>
                <a:latin typeface="a Alloy Ink" panose="02000503000000000000" pitchFamily="2" charset="0"/>
              </a:rPr>
              <a:t>, </a:t>
            </a:r>
            <a:r>
              <a:rPr lang="es-ES" sz="3600" dirty="0" err="1">
                <a:solidFill>
                  <a:schemeClr val="bg1"/>
                </a:solidFill>
                <a:latin typeface="a Alloy Ink" panose="02000503000000000000" pitchFamily="2" charset="0"/>
              </a:rPr>
              <a:t>because</a:t>
            </a:r>
            <a:r>
              <a:rPr lang="es-ES" sz="3600" dirty="0">
                <a:solidFill>
                  <a:schemeClr val="bg1"/>
                </a:solidFill>
                <a:latin typeface="a Alloy Ink" panose="02000503000000000000" pitchFamily="2" charset="0"/>
              </a:rPr>
              <a:t> </a:t>
            </a:r>
            <a:r>
              <a:rPr lang="es-ES" sz="3600" dirty="0" err="1">
                <a:solidFill>
                  <a:schemeClr val="bg1"/>
                </a:solidFill>
                <a:latin typeface="a Alloy Ink" panose="02000503000000000000" pitchFamily="2" charset="0"/>
              </a:rPr>
              <a:t>they</a:t>
            </a:r>
            <a:r>
              <a:rPr lang="es-ES" sz="3600" dirty="0">
                <a:solidFill>
                  <a:schemeClr val="bg1"/>
                </a:solidFill>
                <a:latin typeface="a Alloy Ink" panose="02000503000000000000" pitchFamily="2" charset="0"/>
              </a:rPr>
              <a:t> </a:t>
            </a:r>
            <a:r>
              <a:rPr lang="es-ES" sz="3600" dirty="0" err="1">
                <a:solidFill>
                  <a:schemeClr val="bg1"/>
                </a:solidFill>
                <a:latin typeface="a Alloy Ink" panose="02000503000000000000" pitchFamily="2" charset="0"/>
              </a:rPr>
              <a:t>feed</a:t>
            </a:r>
            <a:r>
              <a:rPr lang="es-ES" sz="3600" dirty="0">
                <a:solidFill>
                  <a:schemeClr val="bg1"/>
                </a:solidFill>
                <a:latin typeface="a Alloy Ink" panose="02000503000000000000" pitchFamily="2" charset="0"/>
              </a:rPr>
              <a:t> </a:t>
            </a:r>
            <a:r>
              <a:rPr lang="es-ES" sz="3600" dirty="0" err="1">
                <a:solidFill>
                  <a:schemeClr val="bg1"/>
                </a:solidFill>
                <a:latin typeface="a Alloy Ink" panose="02000503000000000000" pitchFamily="2" charset="0"/>
              </a:rPr>
              <a:t>with</a:t>
            </a:r>
            <a:r>
              <a:rPr lang="es-ES" sz="3600" dirty="0">
                <a:solidFill>
                  <a:schemeClr val="bg1"/>
                </a:solidFill>
                <a:latin typeface="a Alloy Ink" panose="02000503000000000000" pitchFamily="2" charset="0"/>
              </a:rPr>
              <a:t> </a:t>
            </a:r>
            <a:r>
              <a:rPr lang="es-ES" sz="3600" dirty="0" err="1">
                <a:solidFill>
                  <a:schemeClr val="bg1"/>
                </a:solidFill>
                <a:latin typeface="a Alloy Ink" panose="02000503000000000000" pitchFamily="2" charset="0"/>
              </a:rPr>
              <a:t>other</a:t>
            </a:r>
            <a:r>
              <a:rPr lang="es-ES" sz="3600" dirty="0">
                <a:solidFill>
                  <a:schemeClr val="bg1"/>
                </a:solidFill>
                <a:latin typeface="a Alloy Ink" panose="02000503000000000000" pitchFamily="2" charset="0"/>
              </a:rPr>
              <a:t> animal </a:t>
            </a:r>
            <a:r>
              <a:rPr lang="es-ES" sz="3600" dirty="0" err="1">
                <a:solidFill>
                  <a:schemeClr val="bg1"/>
                </a:solidFill>
                <a:latin typeface="a Alloy Ink" panose="02000503000000000000" pitchFamily="2" charset="0"/>
              </a:rPr>
              <a:t>remains</a:t>
            </a:r>
            <a:endParaRPr lang="es-ES" sz="3600" dirty="0">
              <a:solidFill>
                <a:schemeClr val="bg1"/>
              </a:solidFill>
              <a:latin typeface="a Alloy Ink" panose="02000503000000000000" pitchFamily="2" charset="0"/>
            </a:endParaRPr>
          </a:p>
          <a:p>
            <a:pPr marL="285750" indent="-285750">
              <a:buFontTx/>
              <a:buChar char="-"/>
            </a:pPr>
            <a:r>
              <a:rPr lang="es-ES" sz="3600" dirty="0" err="1">
                <a:solidFill>
                  <a:schemeClr val="bg1"/>
                </a:solidFill>
                <a:latin typeface="a Alloy Ink" panose="02000503000000000000" pitchFamily="2" charset="0"/>
              </a:rPr>
              <a:t>They</a:t>
            </a:r>
            <a:r>
              <a:rPr lang="es-ES" sz="3600" dirty="0">
                <a:solidFill>
                  <a:schemeClr val="bg1"/>
                </a:solidFill>
                <a:latin typeface="a Alloy Ink" panose="02000503000000000000" pitchFamily="2" charset="0"/>
              </a:rPr>
              <a:t> </a:t>
            </a:r>
            <a:r>
              <a:rPr lang="es-ES" sz="3600" dirty="0" err="1">
                <a:solidFill>
                  <a:schemeClr val="bg1"/>
                </a:solidFill>
                <a:latin typeface="a Alloy Ink" panose="02000503000000000000" pitchFamily="2" charset="0"/>
              </a:rPr>
              <a:t>don’t</a:t>
            </a:r>
            <a:r>
              <a:rPr lang="es-ES" sz="3600" dirty="0">
                <a:solidFill>
                  <a:schemeClr val="bg1"/>
                </a:solidFill>
                <a:latin typeface="a Alloy Ink" panose="02000503000000000000" pitchFamily="2" charset="0"/>
              </a:rPr>
              <a:t> </a:t>
            </a:r>
            <a:r>
              <a:rPr lang="es-ES" sz="3600" dirty="0" err="1">
                <a:solidFill>
                  <a:schemeClr val="bg1"/>
                </a:solidFill>
                <a:latin typeface="a Alloy Ink" panose="02000503000000000000" pitchFamily="2" charset="0"/>
              </a:rPr>
              <a:t>have</a:t>
            </a:r>
            <a:r>
              <a:rPr lang="es-ES" sz="3600" dirty="0">
                <a:solidFill>
                  <a:schemeClr val="bg1"/>
                </a:solidFill>
                <a:latin typeface="a Alloy Ink" panose="02000503000000000000" pitchFamily="2" charset="0"/>
              </a:rPr>
              <a:t> </a:t>
            </a:r>
            <a:r>
              <a:rPr lang="es-ES" sz="3600" dirty="0" err="1">
                <a:solidFill>
                  <a:schemeClr val="bg1"/>
                </a:solidFill>
                <a:latin typeface="a Alloy Ink" panose="02000503000000000000" pitchFamily="2" charset="0"/>
              </a:rPr>
              <a:t>senses</a:t>
            </a:r>
            <a:r>
              <a:rPr lang="es-ES" sz="3600" dirty="0">
                <a:solidFill>
                  <a:schemeClr val="bg1"/>
                </a:solidFill>
                <a:latin typeface="a Alloy Ink" panose="02000503000000000000" pitchFamily="2" charset="0"/>
              </a:rPr>
              <a:t> and </a:t>
            </a:r>
            <a:r>
              <a:rPr lang="es-ES" sz="3600" dirty="0" err="1">
                <a:solidFill>
                  <a:schemeClr val="bg1"/>
                </a:solidFill>
                <a:latin typeface="a Alloy Ink" panose="02000503000000000000" pitchFamily="2" charset="0"/>
              </a:rPr>
              <a:t>they</a:t>
            </a:r>
            <a:r>
              <a:rPr lang="es-ES" sz="3600" dirty="0">
                <a:solidFill>
                  <a:schemeClr val="bg1"/>
                </a:solidFill>
                <a:latin typeface="a Alloy Ink" panose="02000503000000000000" pitchFamily="2" charset="0"/>
              </a:rPr>
              <a:t> </a:t>
            </a:r>
            <a:r>
              <a:rPr lang="es-ES" sz="3600" dirty="0" err="1">
                <a:solidFill>
                  <a:schemeClr val="bg1"/>
                </a:solidFill>
                <a:latin typeface="a Alloy Ink" panose="02000503000000000000" pitchFamily="2" charset="0"/>
              </a:rPr>
              <a:t>don’t</a:t>
            </a:r>
            <a:r>
              <a:rPr lang="es-ES" sz="3600" dirty="0">
                <a:solidFill>
                  <a:schemeClr val="bg1"/>
                </a:solidFill>
                <a:latin typeface="a Alloy Ink" panose="02000503000000000000" pitchFamily="2" charset="0"/>
              </a:rPr>
              <a:t> </a:t>
            </a:r>
            <a:r>
              <a:rPr lang="es-ES" sz="3600" dirty="0" err="1">
                <a:solidFill>
                  <a:schemeClr val="bg1"/>
                </a:solidFill>
                <a:latin typeface="a Alloy Ink" panose="02000503000000000000" pitchFamily="2" charset="0"/>
              </a:rPr>
              <a:t>move</a:t>
            </a:r>
            <a:endParaRPr lang="es-ES" sz="3600" dirty="0">
              <a:solidFill>
                <a:schemeClr val="bg1"/>
              </a:solidFill>
              <a:latin typeface="a Alloy Ink" panose="02000503000000000000" pitchFamily="2" charset="0"/>
            </a:endParaRPr>
          </a:p>
          <a:p>
            <a:pPr marL="285750" indent="-285750">
              <a:buFontTx/>
              <a:buChar char="-"/>
            </a:pPr>
            <a:r>
              <a:rPr lang="es-ES" sz="3600" dirty="0" err="1">
                <a:solidFill>
                  <a:schemeClr val="bg1"/>
                </a:solidFill>
                <a:latin typeface="a Alloy Ink" panose="02000503000000000000" pitchFamily="2" charset="0"/>
              </a:rPr>
              <a:t>They</a:t>
            </a:r>
            <a:r>
              <a:rPr lang="es-ES" sz="3600" dirty="0">
                <a:solidFill>
                  <a:schemeClr val="bg1"/>
                </a:solidFill>
                <a:latin typeface="a Alloy Ink" panose="02000503000000000000" pitchFamily="2" charset="0"/>
              </a:rPr>
              <a:t> reproduce </a:t>
            </a:r>
            <a:r>
              <a:rPr lang="es-ES" sz="3600" dirty="0" err="1">
                <a:solidFill>
                  <a:schemeClr val="bg1"/>
                </a:solidFill>
                <a:latin typeface="a Alloy Ink" panose="02000503000000000000" pitchFamily="2" charset="0"/>
              </a:rPr>
              <a:t>sexually</a:t>
            </a:r>
            <a:r>
              <a:rPr lang="es-ES" sz="3600" dirty="0">
                <a:solidFill>
                  <a:schemeClr val="bg1"/>
                </a:solidFill>
                <a:latin typeface="a Alloy Ink" panose="02000503000000000000" pitchFamily="2" charset="0"/>
              </a:rPr>
              <a:t> and </a:t>
            </a:r>
            <a:r>
              <a:rPr lang="es-ES" sz="3600" dirty="0" err="1">
                <a:solidFill>
                  <a:schemeClr val="bg1"/>
                </a:solidFill>
                <a:latin typeface="a Alloy Ink" panose="02000503000000000000" pitchFamily="2" charset="0"/>
              </a:rPr>
              <a:t>asexually</a:t>
            </a:r>
            <a:endParaRPr lang="es-ES" sz="3600" dirty="0">
              <a:solidFill>
                <a:schemeClr val="bg1"/>
              </a:solidFill>
              <a:latin typeface="a Alloy Ink" panose="02000503000000000000" pitchFamily="2" charset="0"/>
            </a:endParaRPr>
          </a:p>
        </p:txBody>
      </p:sp>
    </p:spTree>
    <p:extLst>
      <p:ext uri="{BB962C8B-B14F-4D97-AF65-F5344CB8AC3E}">
        <p14:creationId xmlns:p14="http://schemas.microsoft.com/office/powerpoint/2010/main" val="422811383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agen 18" descr="Imagen que contiene dibujo, señal&#10;&#10;Descripción generada automáticamente">
            <a:hlinkClick r:id="rId2" action="ppaction://hlinksldjump"/>
            <a:extLst>
              <a:ext uri="{FF2B5EF4-FFF2-40B4-BE49-F238E27FC236}">
                <a16:creationId xmlns:a16="http://schemas.microsoft.com/office/drawing/2014/main" id="{702028F7-C4BC-4751-BDD8-DEA2500A45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56578" y="6152448"/>
            <a:ext cx="641953" cy="641953"/>
          </a:xfrm>
          <a:prstGeom prst="rect">
            <a:avLst/>
          </a:prstGeom>
        </p:spPr>
      </p:pic>
      <p:pic>
        <p:nvPicPr>
          <p:cNvPr id="4" name="Imagen 3">
            <a:hlinkClick r:id="rId4" action="ppaction://hlinksldjump"/>
            <a:extLst>
              <a:ext uri="{FF2B5EF4-FFF2-40B4-BE49-F238E27FC236}">
                <a16:creationId xmlns:a16="http://schemas.microsoft.com/office/drawing/2014/main" id="{14E117DB-761B-41F3-AD13-3EEAB2DD1917}"/>
              </a:ext>
            </a:extLst>
          </p:cNvPr>
          <p:cNvPicPr>
            <a:picLocks noChangeAspect="1"/>
          </p:cNvPicPr>
          <p:nvPr/>
        </p:nvPicPr>
        <p:blipFill>
          <a:blip r:embed="rId5"/>
          <a:stretch>
            <a:fillRect/>
          </a:stretch>
        </p:blipFill>
        <p:spPr>
          <a:xfrm>
            <a:off x="10452861" y="6192983"/>
            <a:ext cx="865707" cy="560881"/>
          </a:xfrm>
          <a:prstGeom prst="rect">
            <a:avLst/>
          </a:prstGeom>
        </p:spPr>
      </p:pic>
      <p:sp>
        <p:nvSpPr>
          <p:cNvPr id="2" name="CuadroTexto 1">
            <a:extLst>
              <a:ext uri="{FF2B5EF4-FFF2-40B4-BE49-F238E27FC236}">
                <a16:creationId xmlns:a16="http://schemas.microsoft.com/office/drawing/2014/main" id="{E01D099E-B481-4AC1-AB9D-7A34A4A3084A}"/>
              </a:ext>
            </a:extLst>
          </p:cNvPr>
          <p:cNvSpPr txBox="1"/>
          <p:nvPr/>
        </p:nvSpPr>
        <p:spPr>
          <a:xfrm>
            <a:off x="1223889" y="112542"/>
            <a:ext cx="9762979" cy="1015663"/>
          </a:xfrm>
          <a:prstGeom prst="rect">
            <a:avLst/>
          </a:prstGeom>
          <a:noFill/>
        </p:spPr>
        <p:txBody>
          <a:bodyPr wrap="square" rtlCol="0">
            <a:spAutoFit/>
          </a:bodyPr>
          <a:lstStyle/>
          <a:p>
            <a:r>
              <a:rPr lang="es-ES" sz="6000" dirty="0" err="1">
                <a:solidFill>
                  <a:schemeClr val="bg1"/>
                </a:solidFill>
                <a:latin typeface="a Alloy Ink" panose="02000503000000000000" pitchFamily="2" charset="0"/>
              </a:rPr>
              <a:t>Kingdom</a:t>
            </a:r>
            <a:r>
              <a:rPr lang="es-ES" sz="6000" dirty="0">
                <a:solidFill>
                  <a:schemeClr val="bg1"/>
                </a:solidFill>
                <a:latin typeface="a Alloy Ink" panose="02000503000000000000" pitchFamily="2" charset="0"/>
              </a:rPr>
              <a:t> </a:t>
            </a:r>
            <a:r>
              <a:rPr lang="es-ES" sz="6000" dirty="0" err="1">
                <a:solidFill>
                  <a:schemeClr val="bg1"/>
                </a:solidFill>
                <a:latin typeface="a Alloy Ink" panose="02000503000000000000" pitchFamily="2" charset="0"/>
              </a:rPr>
              <a:t>of</a:t>
            </a:r>
            <a:r>
              <a:rPr lang="es-ES" sz="6000" dirty="0">
                <a:solidFill>
                  <a:schemeClr val="bg1"/>
                </a:solidFill>
                <a:latin typeface="a Alloy Ink" panose="02000503000000000000" pitchFamily="2" charset="0"/>
              </a:rPr>
              <a:t> </a:t>
            </a:r>
            <a:r>
              <a:rPr lang="es-ES" sz="6000" dirty="0" err="1">
                <a:solidFill>
                  <a:schemeClr val="bg1"/>
                </a:solidFill>
                <a:latin typeface="a Alloy Ink" panose="02000503000000000000" pitchFamily="2" charset="0"/>
              </a:rPr>
              <a:t>plants</a:t>
            </a:r>
            <a:endParaRPr lang="es-ES" sz="6000" dirty="0">
              <a:solidFill>
                <a:schemeClr val="bg1"/>
              </a:solidFill>
              <a:latin typeface="a Alloy Ink" panose="02000503000000000000" pitchFamily="2" charset="0"/>
            </a:endParaRPr>
          </a:p>
        </p:txBody>
      </p:sp>
      <p:sp>
        <p:nvSpPr>
          <p:cNvPr id="3" name="CuadroTexto 2">
            <a:extLst>
              <a:ext uri="{FF2B5EF4-FFF2-40B4-BE49-F238E27FC236}">
                <a16:creationId xmlns:a16="http://schemas.microsoft.com/office/drawing/2014/main" id="{739F922D-63E5-40BE-B2E7-93901C7F160E}"/>
              </a:ext>
            </a:extLst>
          </p:cNvPr>
          <p:cNvSpPr txBox="1"/>
          <p:nvPr/>
        </p:nvSpPr>
        <p:spPr>
          <a:xfrm>
            <a:off x="717452" y="1128205"/>
            <a:ext cx="10601116" cy="4524315"/>
          </a:xfrm>
          <a:prstGeom prst="rect">
            <a:avLst/>
          </a:prstGeom>
          <a:noFill/>
        </p:spPr>
        <p:txBody>
          <a:bodyPr wrap="square" rtlCol="0">
            <a:spAutoFit/>
          </a:bodyPr>
          <a:lstStyle/>
          <a:p>
            <a:pPr marL="285750" indent="-285750">
              <a:buFontTx/>
              <a:buChar char="-"/>
            </a:pPr>
            <a:r>
              <a:rPr lang="es-ES" sz="3600" dirty="0" err="1">
                <a:solidFill>
                  <a:schemeClr val="bg1"/>
                </a:solidFill>
                <a:latin typeface="a Alloy Ink" panose="02000503000000000000" pitchFamily="2" charset="0"/>
              </a:rPr>
              <a:t>It’s</a:t>
            </a:r>
            <a:r>
              <a:rPr lang="es-ES" sz="3600" dirty="0">
                <a:solidFill>
                  <a:schemeClr val="bg1"/>
                </a:solidFill>
                <a:latin typeface="a Alloy Ink" panose="02000503000000000000" pitchFamily="2" charset="0"/>
              </a:rPr>
              <a:t> </a:t>
            </a:r>
            <a:r>
              <a:rPr lang="es-ES" sz="3600" dirty="0" err="1">
                <a:solidFill>
                  <a:schemeClr val="bg1"/>
                </a:solidFill>
                <a:latin typeface="a Alloy Ink" panose="02000503000000000000" pitchFamily="2" charset="0"/>
              </a:rPr>
              <a:t>composed</a:t>
            </a:r>
            <a:r>
              <a:rPr lang="es-ES" sz="3600" dirty="0">
                <a:solidFill>
                  <a:schemeClr val="bg1"/>
                </a:solidFill>
                <a:latin typeface="a Alloy Ink" panose="02000503000000000000" pitchFamily="2" charset="0"/>
              </a:rPr>
              <a:t> </a:t>
            </a:r>
            <a:r>
              <a:rPr lang="es-ES" sz="3600" dirty="0" err="1">
                <a:solidFill>
                  <a:schemeClr val="bg1"/>
                </a:solidFill>
                <a:latin typeface="a Alloy Ink" panose="02000503000000000000" pitchFamily="2" charset="0"/>
              </a:rPr>
              <a:t>by</a:t>
            </a:r>
            <a:r>
              <a:rPr lang="es-ES" sz="3600" dirty="0">
                <a:solidFill>
                  <a:schemeClr val="bg1"/>
                </a:solidFill>
                <a:latin typeface="a Alloy Ink" panose="02000503000000000000" pitchFamily="2" charset="0"/>
              </a:rPr>
              <a:t> </a:t>
            </a:r>
            <a:r>
              <a:rPr lang="es-ES" sz="3600" dirty="0" err="1">
                <a:solidFill>
                  <a:schemeClr val="bg1"/>
                </a:solidFill>
                <a:latin typeface="a Alloy Ink" panose="02000503000000000000" pitchFamily="2" charset="0"/>
              </a:rPr>
              <a:t>multi-celular</a:t>
            </a:r>
            <a:r>
              <a:rPr lang="es-ES" sz="3600" dirty="0">
                <a:solidFill>
                  <a:schemeClr val="bg1"/>
                </a:solidFill>
                <a:latin typeface="a Alloy Ink" panose="02000503000000000000" pitchFamily="2" charset="0"/>
              </a:rPr>
              <a:t> </a:t>
            </a:r>
            <a:r>
              <a:rPr lang="es-ES" sz="3600" dirty="0" err="1">
                <a:solidFill>
                  <a:schemeClr val="bg1"/>
                </a:solidFill>
                <a:latin typeface="a Alloy Ink" panose="02000503000000000000" pitchFamily="2" charset="0"/>
              </a:rPr>
              <a:t>beings</a:t>
            </a:r>
            <a:r>
              <a:rPr lang="es-ES" sz="3600" dirty="0">
                <a:solidFill>
                  <a:schemeClr val="bg1"/>
                </a:solidFill>
                <a:latin typeface="a Alloy Ink" panose="02000503000000000000" pitchFamily="2" charset="0"/>
              </a:rPr>
              <a:t>.</a:t>
            </a:r>
          </a:p>
          <a:p>
            <a:pPr marL="285750" indent="-285750">
              <a:buFontTx/>
              <a:buChar char="-"/>
            </a:pPr>
            <a:r>
              <a:rPr lang="es-ES" sz="3600" dirty="0" err="1">
                <a:solidFill>
                  <a:schemeClr val="bg1"/>
                </a:solidFill>
                <a:latin typeface="a Alloy Ink" panose="02000503000000000000" pitchFamily="2" charset="0"/>
              </a:rPr>
              <a:t>They</a:t>
            </a:r>
            <a:r>
              <a:rPr lang="es-ES" sz="3600" dirty="0">
                <a:solidFill>
                  <a:schemeClr val="bg1"/>
                </a:solidFill>
                <a:latin typeface="a Alloy Ink" panose="02000503000000000000" pitchFamily="2" charset="0"/>
              </a:rPr>
              <a:t> are </a:t>
            </a:r>
            <a:r>
              <a:rPr lang="es-ES" sz="3600" dirty="0" err="1">
                <a:solidFill>
                  <a:schemeClr val="bg1"/>
                </a:solidFill>
                <a:latin typeface="a Alloy Ink" panose="02000503000000000000" pitchFamily="2" charset="0"/>
              </a:rPr>
              <a:t>autotrophic</a:t>
            </a:r>
            <a:r>
              <a:rPr lang="es-ES" sz="3600" dirty="0">
                <a:solidFill>
                  <a:schemeClr val="bg1"/>
                </a:solidFill>
                <a:latin typeface="a Alloy Ink" panose="02000503000000000000" pitchFamily="2" charset="0"/>
              </a:rPr>
              <a:t> </a:t>
            </a:r>
            <a:r>
              <a:rPr lang="es-ES" sz="3600" dirty="0" err="1">
                <a:solidFill>
                  <a:schemeClr val="bg1"/>
                </a:solidFill>
                <a:latin typeface="a Alloy Ink" panose="02000503000000000000" pitchFamily="2" charset="0"/>
              </a:rPr>
              <a:t>because</a:t>
            </a:r>
            <a:r>
              <a:rPr lang="es-ES" sz="3600" dirty="0">
                <a:solidFill>
                  <a:schemeClr val="bg1"/>
                </a:solidFill>
                <a:latin typeface="a Alloy Ink" panose="02000503000000000000" pitchFamily="2" charset="0"/>
              </a:rPr>
              <a:t> </a:t>
            </a:r>
            <a:r>
              <a:rPr lang="es-ES" sz="3600" dirty="0" err="1">
                <a:solidFill>
                  <a:schemeClr val="bg1"/>
                </a:solidFill>
                <a:latin typeface="a Alloy Ink" panose="02000503000000000000" pitchFamily="2" charset="0"/>
              </a:rPr>
              <a:t>they</a:t>
            </a:r>
            <a:r>
              <a:rPr lang="es-ES" sz="3600" dirty="0">
                <a:solidFill>
                  <a:schemeClr val="bg1"/>
                </a:solidFill>
                <a:latin typeface="a Alloy Ink" panose="02000503000000000000" pitchFamily="2" charset="0"/>
              </a:rPr>
              <a:t> produce </a:t>
            </a:r>
            <a:r>
              <a:rPr lang="es-ES" sz="3600" dirty="0" err="1">
                <a:solidFill>
                  <a:schemeClr val="bg1"/>
                </a:solidFill>
                <a:latin typeface="a Alloy Ink" panose="02000503000000000000" pitchFamily="2" charset="0"/>
              </a:rPr>
              <a:t>their</a:t>
            </a:r>
            <a:r>
              <a:rPr lang="es-ES" sz="3600" dirty="0">
                <a:solidFill>
                  <a:schemeClr val="bg1"/>
                </a:solidFill>
                <a:latin typeface="a Alloy Ink" panose="02000503000000000000" pitchFamily="2" charset="0"/>
              </a:rPr>
              <a:t> </a:t>
            </a:r>
            <a:r>
              <a:rPr lang="es-ES" sz="3600" dirty="0" err="1">
                <a:solidFill>
                  <a:schemeClr val="bg1"/>
                </a:solidFill>
                <a:latin typeface="a Alloy Ink" panose="02000503000000000000" pitchFamily="2" charset="0"/>
              </a:rPr>
              <a:t>own</a:t>
            </a:r>
            <a:r>
              <a:rPr lang="es-ES" sz="3600" dirty="0">
                <a:solidFill>
                  <a:schemeClr val="bg1"/>
                </a:solidFill>
                <a:latin typeface="a Alloy Ink" panose="02000503000000000000" pitchFamily="2" charset="0"/>
              </a:rPr>
              <a:t> </a:t>
            </a:r>
            <a:r>
              <a:rPr lang="es-ES" sz="3600" dirty="0" err="1">
                <a:solidFill>
                  <a:schemeClr val="bg1"/>
                </a:solidFill>
                <a:latin typeface="a Alloy Ink" panose="02000503000000000000" pitchFamily="2" charset="0"/>
              </a:rPr>
              <a:t>food</a:t>
            </a:r>
            <a:r>
              <a:rPr lang="es-ES" sz="3600" dirty="0">
                <a:solidFill>
                  <a:schemeClr val="bg1"/>
                </a:solidFill>
                <a:latin typeface="a Alloy Ink" panose="02000503000000000000" pitchFamily="2" charset="0"/>
              </a:rPr>
              <a:t>.</a:t>
            </a:r>
          </a:p>
          <a:p>
            <a:pPr marL="285750" indent="-285750">
              <a:buFontTx/>
              <a:buChar char="-"/>
            </a:pPr>
            <a:r>
              <a:rPr lang="es-ES" sz="3600" dirty="0" err="1">
                <a:solidFill>
                  <a:schemeClr val="bg1"/>
                </a:solidFill>
                <a:latin typeface="a Alloy Ink" panose="02000503000000000000" pitchFamily="2" charset="0"/>
              </a:rPr>
              <a:t>They</a:t>
            </a:r>
            <a:r>
              <a:rPr lang="es-ES" sz="3600" dirty="0">
                <a:solidFill>
                  <a:schemeClr val="bg1"/>
                </a:solidFill>
                <a:latin typeface="a Alloy Ink" panose="02000503000000000000" pitchFamily="2" charset="0"/>
              </a:rPr>
              <a:t> </a:t>
            </a:r>
            <a:r>
              <a:rPr lang="es-ES" sz="3600" dirty="0" err="1">
                <a:solidFill>
                  <a:schemeClr val="bg1"/>
                </a:solidFill>
                <a:latin typeface="a Alloy Ink" panose="02000503000000000000" pitchFamily="2" charset="0"/>
              </a:rPr>
              <a:t>don’t</a:t>
            </a:r>
            <a:r>
              <a:rPr lang="es-ES" sz="3600" dirty="0">
                <a:solidFill>
                  <a:schemeClr val="bg1"/>
                </a:solidFill>
                <a:latin typeface="a Alloy Ink" panose="02000503000000000000" pitchFamily="2" charset="0"/>
              </a:rPr>
              <a:t> </a:t>
            </a:r>
            <a:r>
              <a:rPr lang="es-ES" sz="3600" dirty="0" err="1">
                <a:solidFill>
                  <a:schemeClr val="bg1"/>
                </a:solidFill>
                <a:latin typeface="a Alloy Ink" panose="02000503000000000000" pitchFamily="2" charset="0"/>
              </a:rPr>
              <a:t>travel</a:t>
            </a:r>
            <a:r>
              <a:rPr lang="es-ES" sz="3600" dirty="0">
                <a:solidFill>
                  <a:schemeClr val="bg1"/>
                </a:solidFill>
                <a:latin typeface="a Alloy Ink" panose="02000503000000000000" pitchFamily="2" charset="0"/>
              </a:rPr>
              <a:t> </a:t>
            </a:r>
            <a:r>
              <a:rPr lang="es-ES" sz="3600" dirty="0" err="1">
                <a:solidFill>
                  <a:schemeClr val="bg1"/>
                </a:solidFill>
                <a:latin typeface="a Alloy Ink" panose="02000503000000000000" pitchFamily="2" charset="0"/>
              </a:rPr>
              <a:t>but</a:t>
            </a:r>
            <a:r>
              <a:rPr lang="es-ES" sz="3600" dirty="0">
                <a:solidFill>
                  <a:schemeClr val="bg1"/>
                </a:solidFill>
                <a:latin typeface="a Alloy Ink" panose="02000503000000000000" pitchFamily="2" charset="0"/>
              </a:rPr>
              <a:t> </a:t>
            </a:r>
            <a:r>
              <a:rPr lang="es-ES" sz="3600" dirty="0" err="1">
                <a:solidFill>
                  <a:schemeClr val="bg1"/>
                </a:solidFill>
                <a:latin typeface="a Alloy Ink" panose="02000503000000000000" pitchFamily="2" charset="0"/>
              </a:rPr>
              <a:t>they</a:t>
            </a:r>
            <a:r>
              <a:rPr lang="es-ES" sz="3600" dirty="0">
                <a:solidFill>
                  <a:schemeClr val="bg1"/>
                </a:solidFill>
                <a:latin typeface="a Alloy Ink" panose="02000503000000000000" pitchFamily="2" charset="0"/>
              </a:rPr>
              <a:t> can </a:t>
            </a:r>
            <a:r>
              <a:rPr lang="es-ES" sz="3600" dirty="0" err="1">
                <a:solidFill>
                  <a:schemeClr val="bg1"/>
                </a:solidFill>
                <a:latin typeface="a Alloy Ink" panose="02000503000000000000" pitchFamily="2" charset="0"/>
              </a:rPr>
              <a:t>move</a:t>
            </a:r>
            <a:r>
              <a:rPr lang="es-ES" sz="3600" dirty="0">
                <a:solidFill>
                  <a:schemeClr val="bg1"/>
                </a:solidFill>
                <a:latin typeface="a Alloy Ink" panose="02000503000000000000" pitchFamily="2" charset="0"/>
              </a:rPr>
              <a:t> </a:t>
            </a:r>
            <a:r>
              <a:rPr lang="es-ES" sz="3600" dirty="0" err="1">
                <a:solidFill>
                  <a:schemeClr val="bg1"/>
                </a:solidFill>
                <a:latin typeface="a Alloy Ink" panose="02000503000000000000" pitchFamily="2" charset="0"/>
              </a:rPr>
              <a:t>their</a:t>
            </a:r>
            <a:r>
              <a:rPr lang="es-ES" sz="3600" dirty="0">
                <a:solidFill>
                  <a:schemeClr val="bg1"/>
                </a:solidFill>
                <a:latin typeface="a Alloy Ink" panose="02000503000000000000" pitchFamily="2" charset="0"/>
              </a:rPr>
              <a:t> </a:t>
            </a:r>
            <a:r>
              <a:rPr lang="es-ES" sz="3600" dirty="0" err="1">
                <a:solidFill>
                  <a:schemeClr val="bg1"/>
                </a:solidFill>
                <a:latin typeface="a Alloy Ink" panose="02000503000000000000" pitchFamily="2" charset="0"/>
              </a:rPr>
              <a:t>leaves</a:t>
            </a:r>
            <a:r>
              <a:rPr lang="es-ES" sz="3600" dirty="0">
                <a:solidFill>
                  <a:schemeClr val="bg1"/>
                </a:solidFill>
                <a:latin typeface="a Alloy Ink" panose="02000503000000000000" pitchFamily="2" charset="0"/>
              </a:rPr>
              <a:t> in response </a:t>
            </a:r>
            <a:r>
              <a:rPr lang="es-ES" sz="3600" dirty="0" err="1">
                <a:solidFill>
                  <a:schemeClr val="bg1"/>
                </a:solidFill>
                <a:latin typeface="a Alloy Ink" panose="02000503000000000000" pitchFamily="2" charset="0"/>
              </a:rPr>
              <a:t>to</a:t>
            </a:r>
            <a:r>
              <a:rPr lang="es-ES" sz="3600" dirty="0">
                <a:solidFill>
                  <a:schemeClr val="bg1"/>
                </a:solidFill>
                <a:latin typeface="a Alloy Ink" panose="02000503000000000000" pitchFamily="2" charset="0"/>
              </a:rPr>
              <a:t> </a:t>
            </a:r>
            <a:r>
              <a:rPr lang="es-ES" sz="3600" dirty="0" err="1">
                <a:solidFill>
                  <a:schemeClr val="bg1"/>
                </a:solidFill>
                <a:latin typeface="a Alloy Ink" panose="02000503000000000000" pitchFamily="2" charset="0"/>
              </a:rPr>
              <a:t>the</a:t>
            </a:r>
            <a:r>
              <a:rPr lang="es-ES" sz="3600" dirty="0">
                <a:solidFill>
                  <a:schemeClr val="bg1"/>
                </a:solidFill>
                <a:latin typeface="a Alloy Ink" panose="02000503000000000000" pitchFamily="2" charset="0"/>
              </a:rPr>
              <a:t> </a:t>
            </a:r>
            <a:r>
              <a:rPr lang="es-ES" sz="3600" dirty="0" err="1">
                <a:solidFill>
                  <a:schemeClr val="bg1"/>
                </a:solidFill>
                <a:latin typeface="a Alloy Ink" panose="02000503000000000000" pitchFamily="2" charset="0"/>
              </a:rPr>
              <a:t>sunlight</a:t>
            </a:r>
            <a:r>
              <a:rPr lang="es-ES" sz="3600" dirty="0">
                <a:solidFill>
                  <a:schemeClr val="bg1"/>
                </a:solidFill>
                <a:latin typeface="a Alloy Ink" panose="02000503000000000000" pitchFamily="2" charset="0"/>
              </a:rPr>
              <a:t> and wáter.</a:t>
            </a:r>
          </a:p>
          <a:p>
            <a:pPr marL="285750" indent="-285750">
              <a:buFontTx/>
              <a:buChar char="-"/>
            </a:pPr>
            <a:r>
              <a:rPr lang="es-ES" sz="3600" dirty="0" err="1">
                <a:solidFill>
                  <a:schemeClr val="bg1"/>
                </a:solidFill>
                <a:latin typeface="a Alloy Ink" panose="02000503000000000000" pitchFamily="2" charset="0"/>
              </a:rPr>
              <a:t>They</a:t>
            </a:r>
            <a:r>
              <a:rPr lang="es-ES" sz="3600" dirty="0">
                <a:solidFill>
                  <a:schemeClr val="bg1"/>
                </a:solidFill>
                <a:latin typeface="a Alloy Ink" panose="02000503000000000000" pitchFamily="2" charset="0"/>
              </a:rPr>
              <a:t> reproduce </a:t>
            </a:r>
            <a:r>
              <a:rPr lang="es-ES" sz="3600" dirty="0" err="1">
                <a:solidFill>
                  <a:schemeClr val="bg1"/>
                </a:solidFill>
                <a:latin typeface="a Alloy Ink" panose="02000503000000000000" pitchFamily="2" charset="0"/>
              </a:rPr>
              <a:t>sexually</a:t>
            </a:r>
            <a:r>
              <a:rPr lang="es-ES" sz="3600" dirty="0">
                <a:solidFill>
                  <a:schemeClr val="bg1"/>
                </a:solidFill>
                <a:latin typeface="a Alloy Ink" panose="02000503000000000000" pitchFamily="2" charset="0"/>
              </a:rPr>
              <a:t> and </a:t>
            </a:r>
            <a:r>
              <a:rPr lang="es-ES" sz="3600" dirty="0" err="1">
                <a:solidFill>
                  <a:schemeClr val="bg1"/>
                </a:solidFill>
                <a:latin typeface="a Alloy Ink" panose="02000503000000000000" pitchFamily="2" charset="0"/>
              </a:rPr>
              <a:t>asexually</a:t>
            </a:r>
            <a:endParaRPr lang="es-ES" sz="3600" dirty="0">
              <a:solidFill>
                <a:schemeClr val="bg1"/>
              </a:solidFill>
              <a:latin typeface="a Alloy Ink" panose="02000503000000000000" pitchFamily="2" charset="0"/>
            </a:endParaRPr>
          </a:p>
        </p:txBody>
      </p:sp>
    </p:spTree>
    <p:extLst>
      <p:ext uri="{BB962C8B-B14F-4D97-AF65-F5344CB8AC3E}">
        <p14:creationId xmlns:p14="http://schemas.microsoft.com/office/powerpoint/2010/main" val="1093670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agen 18" descr="Imagen que contiene dibujo, señal&#10;&#10;Descripción generada automáticamente">
            <a:hlinkClick r:id="rId2" action="ppaction://hlinksldjump"/>
            <a:extLst>
              <a:ext uri="{FF2B5EF4-FFF2-40B4-BE49-F238E27FC236}">
                <a16:creationId xmlns:a16="http://schemas.microsoft.com/office/drawing/2014/main" id="{702028F7-C4BC-4751-BDD8-DEA2500A45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56578" y="6152448"/>
            <a:ext cx="641953" cy="641953"/>
          </a:xfrm>
          <a:prstGeom prst="rect">
            <a:avLst/>
          </a:prstGeom>
        </p:spPr>
      </p:pic>
      <p:sp>
        <p:nvSpPr>
          <p:cNvPr id="2" name="CuadroTexto 1">
            <a:extLst>
              <a:ext uri="{FF2B5EF4-FFF2-40B4-BE49-F238E27FC236}">
                <a16:creationId xmlns:a16="http://schemas.microsoft.com/office/drawing/2014/main" id="{4D77A596-4DE0-4BB5-93B3-41C213212A75}"/>
              </a:ext>
            </a:extLst>
          </p:cNvPr>
          <p:cNvSpPr txBox="1"/>
          <p:nvPr/>
        </p:nvSpPr>
        <p:spPr>
          <a:xfrm>
            <a:off x="4136571" y="304800"/>
            <a:ext cx="3918857" cy="1569660"/>
          </a:xfrm>
          <a:prstGeom prst="rect">
            <a:avLst/>
          </a:prstGeom>
          <a:noFill/>
        </p:spPr>
        <p:txBody>
          <a:bodyPr wrap="square" rtlCol="0">
            <a:spAutoFit/>
          </a:bodyPr>
          <a:lstStyle/>
          <a:p>
            <a:r>
              <a:rPr lang="es-ES" sz="9600" dirty="0" err="1">
                <a:solidFill>
                  <a:schemeClr val="bg1"/>
                </a:solidFill>
                <a:latin typeface="a Alloy Ink" panose="02000503000000000000" pitchFamily="2" charset="0"/>
              </a:rPr>
              <a:t>Alive</a:t>
            </a:r>
            <a:endParaRPr lang="es-ES" sz="9600" dirty="0">
              <a:solidFill>
                <a:schemeClr val="bg1"/>
              </a:solidFill>
              <a:latin typeface="a Alloy Ink" panose="02000503000000000000" pitchFamily="2" charset="0"/>
            </a:endParaRPr>
          </a:p>
        </p:txBody>
      </p:sp>
      <p:pic>
        <p:nvPicPr>
          <p:cNvPr id="4" name="Imagen 3">
            <a:hlinkClick r:id="rId4" action="ppaction://hlinksldjump"/>
            <a:extLst>
              <a:ext uri="{FF2B5EF4-FFF2-40B4-BE49-F238E27FC236}">
                <a16:creationId xmlns:a16="http://schemas.microsoft.com/office/drawing/2014/main" id="{14E117DB-761B-41F3-AD13-3EEAB2DD1917}"/>
              </a:ext>
            </a:extLst>
          </p:cNvPr>
          <p:cNvPicPr>
            <a:picLocks noChangeAspect="1"/>
          </p:cNvPicPr>
          <p:nvPr/>
        </p:nvPicPr>
        <p:blipFill>
          <a:blip r:embed="rId5"/>
          <a:stretch>
            <a:fillRect/>
          </a:stretch>
        </p:blipFill>
        <p:spPr>
          <a:xfrm>
            <a:off x="10452861" y="6192983"/>
            <a:ext cx="865707" cy="560881"/>
          </a:xfrm>
          <a:prstGeom prst="rect">
            <a:avLst/>
          </a:prstGeom>
        </p:spPr>
      </p:pic>
      <p:sp>
        <p:nvSpPr>
          <p:cNvPr id="3" name="CuadroTexto 2">
            <a:extLst>
              <a:ext uri="{FF2B5EF4-FFF2-40B4-BE49-F238E27FC236}">
                <a16:creationId xmlns:a16="http://schemas.microsoft.com/office/drawing/2014/main" id="{8F40C5F5-8C8D-4C06-9C01-90C75F2DEB8F}"/>
              </a:ext>
            </a:extLst>
          </p:cNvPr>
          <p:cNvSpPr txBox="1"/>
          <p:nvPr/>
        </p:nvSpPr>
        <p:spPr>
          <a:xfrm>
            <a:off x="420914" y="1874460"/>
            <a:ext cx="11509829" cy="769441"/>
          </a:xfrm>
          <a:prstGeom prst="rect">
            <a:avLst/>
          </a:prstGeom>
          <a:noFill/>
        </p:spPr>
        <p:txBody>
          <a:bodyPr wrap="square" rtlCol="0">
            <a:spAutoFit/>
          </a:bodyPr>
          <a:lstStyle/>
          <a:p>
            <a:r>
              <a:rPr lang="es-ES" sz="4400" dirty="0">
                <a:solidFill>
                  <a:schemeClr val="bg1"/>
                </a:solidFill>
                <a:latin typeface="a Alloy Ink" panose="02000503000000000000" pitchFamily="2" charset="0"/>
              </a:rPr>
              <a:t>1. Living </a:t>
            </a:r>
            <a:r>
              <a:rPr lang="es-ES" sz="4400" dirty="0" err="1">
                <a:solidFill>
                  <a:schemeClr val="bg1"/>
                </a:solidFill>
                <a:latin typeface="a Alloy Ink" panose="02000503000000000000" pitchFamily="2" charset="0"/>
              </a:rPr>
              <a:t>things</a:t>
            </a:r>
            <a:r>
              <a:rPr lang="es-ES" sz="4400" dirty="0">
                <a:solidFill>
                  <a:schemeClr val="bg1"/>
                </a:solidFill>
                <a:latin typeface="a Alloy Ink" panose="02000503000000000000" pitchFamily="2" charset="0"/>
              </a:rPr>
              <a:t> are </a:t>
            </a:r>
            <a:r>
              <a:rPr lang="es-ES" sz="4400" dirty="0" err="1">
                <a:solidFill>
                  <a:schemeClr val="bg1"/>
                </a:solidFill>
                <a:latin typeface="a Alloy Ink" panose="02000503000000000000" pitchFamily="2" charset="0"/>
              </a:rPr>
              <a:t>made</a:t>
            </a:r>
            <a:r>
              <a:rPr lang="es-ES" sz="4400" dirty="0">
                <a:solidFill>
                  <a:schemeClr val="bg1"/>
                </a:solidFill>
                <a:latin typeface="a Alloy Ink" panose="02000503000000000000" pitchFamily="2" charset="0"/>
              </a:rPr>
              <a:t> </a:t>
            </a:r>
            <a:r>
              <a:rPr lang="es-ES" sz="4400" dirty="0" err="1">
                <a:solidFill>
                  <a:schemeClr val="bg1"/>
                </a:solidFill>
                <a:latin typeface="a Alloy Ink" panose="02000503000000000000" pitchFamily="2" charset="0"/>
              </a:rPr>
              <a:t>of</a:t>
            </a:r>
            <a:r>
              <a:rPr lang="es-ES" sz="4400" dirty="0">
                <a:solidFill>
                  <a:schemeClr val="bg1"/>
                </a:solidFill>
                <a:latin typeface="a Alloy Ink" panose="02000503000000000000" pitchFamily="2" charset="0"/>
              </a:rPr>
              <a:t> </a:t>
            </a:r>
            <a:r>
              <a:rPr lang="es-ES" sz="4400" dirty="0" err="1">
                <a:solidFill>
                  <a:schemeClr val="bg1"/>
                </a:solidFill>
                <a:latin typeface="a Alloy Ink" panose="02000503000000000000" pitchFamily="2" charset="0"/>
              </a:rPr>
              <a:t>cells</a:t>
            </a:r>
            <a:endParaRPr lang="es-ES" sz="4400" dirty="0">
              <a:solidFill>
                <a:schemeClr val="bg1"/>
              </a:solidFill>
              <a:latin typeface="a Alloy Ink" panose="02000503000000000000" pitchFamily="2" charset="0"/>
            </a:endParaRPr>
          </a:p>
        </p:txBody>
      </p:sp>
      <p:pic>
        <p:nvPicPr>
          <p:cNvPr id="6" name="Imagen 5" descr="Imagen que contiene sostener, control, cuarto, azul&#10;&#10;Descripción generada automáticamente">
            <a:extLst>
              <a:ext uri="{FF2B5EF4-FFF2-40B4-BE49-F238E27FC236}">
                <a16:creationId xmlns:a16="http://schemas.microsoft.com/office/drawing/2014/main" id="{C9BAE12B-952F-4995-AFB8-4620FA864A0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0791" y="2677203"/>
            <a:ext cx="3515780" cy="3515780"/>
          </a:xfrm>
          <a:prstGeom prst="rect">
            <a:avLst/>
          </a:prstGeom>
        </p:spPr>
      </p:pic>
      <p:pic>
        <p:nvPicPr>
          <p:cNvPr id="9" name="Imagen 8" descr="Imagen que contiene tela&#10;&#10;Descripción generada automáticamente">
            <a:extLst>
              <a:ext uri="{FF2B5EF4-FFF2-40B4-BE49-F238E27FC236}">
                <a16:creationId xmlns:a16="http://schemas.microsoft.com/office/drawing/2014/main" id="{C36B7F63-7ADE-41DE-9E02-92FDB3BE93B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47228" y="3280228"/>
            <a:ext cx="3006271" cy="3006271"/>
          </a:xfrm>
          <a:prstGeom prst="rect">
            <a:avLst/>
          </a:prstGeom>
          <a:ln w="82550">
            <a:solidFill>
              <a:schemeClr val="accent4">
                <a:lumMod val="10000"/>
              </a:schemeClr>
            </a:solidFill>
          </a:ln>
        </p:spPr>
      </p:pic>
    </p:spTree>
    <p:extLst>
      <p:ext uri="{BB962C8B-B14F-4D97-AF65-F5344CB8AC3E}">
        <p14:creationId xmlns:p14="http://schemas.microsoft.com/office/powerpoint/2010/main" val="10254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fltVal val="0"/>
                                          </p:val>
                                        </p:tav>
                                        <p:tav tm="100000">
                                          <p:val>
                                            <p:strVal val="#ppt_w"/>
                                          </p:val>
                                        </p:tav>
                                      </p:tavLst>
                                    </p:anim>
                                    <p:anim calcmode="lin" valueType="num">
                                      <p:cBhvr>
                                        <p:cTn id="13" dur="1000" fill="hold"/>
                                        <p:tgtEl>
                                          <p:spTgt spid="3"/>
                                        </p:tgtEl>
                                        <p:attrNameLst>
                                          <p:attrName>ppt_h</p:attrName>
                                        </p:attrNameLst>
                                      </p:cBhvr>
                                      <p:tavLst>
                                        <p:tav tm="0">
                                          <p:val>
                                            <p:fltVal val="0"/>
                                          </p:val>
                                        </p:tav>
                                        <p:tav tm="100000">
                                          <p:val>
                                            <p:strVal val="#ppt_h"/>
                                          </p:val>
                                        </p:tav>
                                      </p:tavLst>
                                    </p:anim>
                                    <p:anim calcmode="lin" valueType="num">
                                      <p:cBhvr>
                                        <p:cTn id="14" dur="1000" fill="hold"/>
                                        <p:tgtEl>
                                          <p:spTgt spid="3"/>
                                        </p:tgtEl>
                                        <p:attrNameLst>
                                          <p:attrName>style.rotation</p:attrName>
                                        </p:attrNameLst>
                                      </p:cBhvr>
                                      <p:tavLst>
                                        <p:tav tm="0">
                                          <p:val>
                                            <p:fltVal val="90"/>
                                          </p:val>
                                        </p:tav>
                                        <p:tav tm="100000">
                                          <p:val>
                                            <p:fltVal val="0"/>
                                          </p:val>
                                        </p:tav>
                                      </p:tavLst>
                                    </p:anim>
                                    <p:animEffect transition="in" filter="fade">
                                      <p:cBhvr>
                                        <p:cTn id="15" dur="10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agen 18" descr="Imagen que contiene dibujo, señal&#10;&#10;Descripción generada automáticamente">
            <a:hlinkClick r:id="rId2" action="ppaction://hlinksldjump"/>
            <a:extLst>
              <a:ext uri="{FF2B5EF4-FFF2-40B4-BE49-F238E27FC236}">
                <a16:creationId xmlns:a16="http://schemas.microsoft.com/office/drawing/2014/main" id="{702028F7-C4BC-4751-BDD8-DEA2500A45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56578" y="6152448"/>
            <a:ext cx="641953" cy="641953"/>
          </a:xfrm>
          <a:prstGeom prst="rect">
            <a:avLst/>
          </a:prstGeom>
        </p:spPr>
      </p:pic>
      <p:pic>
        <p:nvPicPr>
          <p:cNvPr id="4" name="Imagen 3">
            <a:hlinkClick r:id="rId4" action="ppaction://hlinksldjump"/>
            <a:extLst>
              <a:ext uri="{FF2B5EF4-FFF2-40B4-BE49-F238E27FC236}">
                <a16:creationId xmlns:a16="http://schemas.microsoft.com/office/drawing/2014/main" id="{14E117DB-761B-41F3-AD13-3EEAB2DD1917}"/>
              </a:ext>
            </a:extLst>
          </p:cNvPr>
          <p:cNvPicPr>
            <a:picLocks noChangeAspect="1"/>
          </p:cNvPicPr>
          <p:nvPr/>
        </p:nvPicPr>
        <p:blipFill>
          <a:blip r:embed="rId5"/>
          <a:stretch>
            <a:fillRect/>
          </a:stretch>
        </p:blipFill>
        <p:spPr>
          <a:xfrm>
            <a:off x="10452861" y="6192983"/>
            <a:ext cx="865707" cy="560881"/>
          </a:xfrm>
          <a:prstGeom prst="rect">
            <a:avLst/>
          </a:prstGeom>
        </p:spPr>
      </p:pic>
      <p:sp>
        <p:nvSpPr>
          <p:cNvPr id="2" name="CuadroTexto 1">
            <a:extLst>
              <a:ext uri="{FF2B5EF4-FFF2-40B4-BE49-F238E27FC236}">
                <a16:creationId xmlns:a16="http://schemas.microsoft.com/office/drawing/2014/main" id="{E01D099E-B481-4AC1-AB9D-7A34A4A3084A}"/>
              </a:ext>
            </a:extLst>
          </p:cNvPr>
          <p:cNvSpPr txBox="1"/>
          <p:nvPr/>
        </p:nvSpPr>
        <p:spPr>
          <a:xfrm>
            <a:off x="1223889" y="112542"/>
            <a:ext cx="9762979" cy="1015663"/>
          </a:xfrm>
          <a:prstGeom prst="rect">
            <a:avLst/>
          </a:prstGeom>
          <a:noFill/>
        </p:spPr>
        <p:txBody>
          <a:bodyPr wrap="square" rtlCol="0">
            <a:spAutoFit/>
          </a:bodyPr>
          <a:lstStyle/>
          <a:p>
            <a:r>
              <a:rPr lang="es-ES" sz="6000" dirty="0" err="1">
                <a:solidFill>
                  <a:schemeClr val="bg1"/>
                </a:solidFill>
                <a:latin typeface="a Alloy Ink" panose="02000503000000000000" pitchFamily="2" charset="0"/>
              </a:rPr>
              <a:t>Kingdom</a:t>
            </a:r>
            <a:r>
              <a:rPr lang="es-ES" sz="6000" dirty="0">
                <a:solidFill>
                  <a:schemeClr val="bg1"/>
                </a:solidFill>
                <a:latin typeface="a Alloy Ink" panose="02000503000000000000" pitchFamily="2" charset="0"/>
              </a:rPr>
              <a:t> </a:t>
            </a:r>
            <a:r>
              <a:rPr lang="es-ES" sz="6000" dirty="0" err="1">
                <a:solidFill>
                  <a:schemeClr val="bg1"/>
                </a:solidFill>
                <a:latin typeface="a Alloy Ink" panose="02000503000000000000" pitchFamily="2" charset="0"/>
              </a:rPr>
              <a:t>of</a:t>
            </a:r>
            <a:r>
              <a:rPr lang="es-ES" sz="6000" dirty="0">
                <a:solidFill>
                  <a:schemeClr val="bg1"/>
                </a:solidFill>
                <a:latin typeface="a Alloy Ink" panose="02000503000000000000" pitchFamily="2" charset="0"/>
              </a:rPr>
              <a:t> </a:t>
            </a:r>
            <a:r>
              <a:rPr lang="es-ES" sz="6000" dirty="0" err="1">
                <a:solidFill>
                  <a:schemeClr val="bg1"/>
                </a:solidFill>
                <a:latin typeface="a Alloy Ink" panose="02000503000000000000" pitchFamily="2" charset="0"/>
              </a:rPr>
              <a:t>animals</a:t>
            </a:r>
            <a:endParaRPr lang="es-ES" sz="6000" dirty="0">
              <a:solidFill>
                <a:schemeClr val="bg1"/>
              </a:solidFill>
              <a:latin typeface="a Alloy Ink" panose="02000503000000000000" pitchFamily="2" charset="0"/>
            </a:endParaRPr>
          </a:p>
        </p:txBody>
      </p:sp>
      <p:sp>
        <p:nvSpPr>
          <p:cNvPr id="3" name="CuadroTexto 2">
            <a:extLst>
              <a:ext uri="{FF2B5EF4-FFF2-40B4-BE49-F238E27FC236}">
                <a16:creationId xmlns:a16="http://schemas.microsoft.com/office/drawing/2014/main" id="{739F922D-63E5-40BE-B2E7-93901C7F160E}"/>
              </a:ext>
            </a:extLst>
          </p:cNvPr>
          <p:cNvSpPr txBox="1"/>
          <p:nvPr/>
        </p:nvSpPr>
        <p:spPr>
          <a:xfrm>
            <a:off x="717452" y="1128205"/>
            <a:ext cx="10601116" cy="3970318"/>
          </a:xfrm>
          <a:prstGeom prst="rect">
            <a:avLst/>
          </a:prstGeom>
          <a:noFill/>
        </p:spPr>
        <p:txBody>
          <a:bodyPr wrap="square" rtlCol="0">
            <a:spAutoFit/>
          </a:bodyPr>
          <a:lstStyle/>
          <a:p>
            <a:pPr marL="285750" indent="-285750">
              <a:buFontTx/>
              <a:buChar char="-"/>
            </a:pPr>
            <a:r>
              <a:rPr lang="es-ES" sz="3600" dirty="0" err="1">
                <a:solidFill>
                  <a:schemeClr val="bg1"/>
                </a:solidFill>
                <a:latin typeface="a Alloy Ink" panose="02000503000000000000" pitchFamily="2" charset="0"/>
              </a:rPr>
              <a:t>It’s</a:t>
            </a:r>
            <a:r>
              <a:rPr lang="es-ES" sz="3600" dirty="0">
                <a:solidFill>
                  <a:schemeClr val="bg1"/>
                </a:solidFill>
                <a:latin typeface="a Alloy Ink" panose="02000503000000000000" pitchFamily="2" charset="0"/>
              </a:rPr>
              <a:t> </a:t>
            </a:r>
            <a:r>
              <a:rPr lang="es-ES" sz="3600" dirty="0" err="1">
                <a:solidFill>
                  <a:schemeClr val="bg1"/>
                </a:solidFill>
                <a:latin typeface="a Alloy Ink" panose="02000503000000000000" pitchFamily="2" charset="0"/>
              </a:rPr>
              <a:t>composed</a:t>
            </a:r>
            <a:r>
              <a:rPr lang="es-ES" sz="3600" dirty="0">
                <a:solidFill>
                  <a:schemeClr val="bg1"/>
                </a:solidFill>
                <a:latin typeface="a Alloy Ink" panose="02000503000000000000" pitchFamily="2" charset="0"/>
              </a:rPr>
              <a:t> </a:t>
            </a:r>
            <a:r>
              <a:rPr lang="es-ES" sz="3600" dirty="0" err="1">
                <a:solidFill>
                  <a:schemeClr val="bg1"/>
                </a:solidFill>
                <a:latin typeface="a Alloy Ink" panose="02000503000000000000" pitchFamily="2" charset="0"/>
              </a:rPr>
              <a:t>by</a:t>
            </a:r>
            <a:r>
              <a:rPr lang="es-ES" sz="3600" dirty="0">
                <a:solidFill>
                  <a:schemeClr val="bg1"/>
                </a:solidFill>
                <a:latin typeface="a Alloy Ink" panose="02000503000000000000" pitchFamily="2" charset="0"/>
              </a:rPr>
              <a:t> </a:t>
            </a:r>
            <a:r>
              <a:rPr lang="es-ES" sz="3600" dirty="0" err="1">
                <a:solidFill>
                  <a:schemeClr val="bg1"/>
                </a:solidFill>
                <a:latin typeface="a Alloy Ink" panose="02000503000000000000" pitchFamily="2" charset="0"/>
              </a:rPr>
              <a:t>multi-celular</a:t>
            </a:r>
            <a:r>
              <a:rPr lang="es-ES" sz="3600" dirty="0">
                <a:solidFill>
                  <a:schemeClr val="bg1"/>
                </a:solidFill>
                <a:latin typeface="a Alloy Ink" panose="02000503000000000000" pitchFamily="2" charset="0"/>
              </a:rPr>
              <a:t> </a:t>
            </a:r>
            <a:r>
              <a:rPr lang="es-ES" sz="3600" dirty="0" err="1">
                <a:solidFill>
                  <a:schemeClr val="bg1"/>
                </a:solidFill>
                <a:latin typeface="a Alloy Ink" panose="02000503000000000000" pitchFamily="2" charset="0"/>
              </a:rPr>
              <a:t>beings</a:t>
            </a:r>
            <a:r>
              <a:rPr lang="es-ES" sz="3600" dirty="0">
                <a:solidFill>
                  <a:schemeClr val="bg1"/>
                </a:solidFill>
                <a:latin typeface="a Alloy Ink" panose="02000503000000000000" pitchFamily="2" charset="0"/>
              </a:rPr>
              <a:t>.</a:t>
            </a:r>
          </a:p>
          <a:p>
            <a:pPr marL="285750" indent="-285750">
              <a:buFontTx/>
              <a:buChar char="-"/>
            </a:pPr>
            <a:r>
              <a:rPr lang="es-ES" sz="3600" dirty="0" err="1">
                <a:solidFill>
                  <a:schemeClr val="bg1"/>
                </a:solidFill>
                <a:latin typeface="a Alloy Ink" panose="02000503000000000000" pitchFamily="2" charset="0"/>
              </a:rPr>
              <a:t>They</a:t>
            </a:r>
            <a:r>
              <a:rPr lang="es-ES" sz="3600" dirty="0">
                <a:solidFill>
                  <a:schemeClr val="bg1"/>
                </a:solidFill>
                <a:latin typeface="a Alloy Ink" panose="02000503000000000000" pitchFamily="2" charset="0"/>
              </a:rPr>
              <a:t> are </a:t>
            </a:r>
            <a:r>
              <a:rPr lang="es-ES" sz="3600" dirty="0" err="1">
                <a:solidFill>
                  <a:schemeClr val="bg1"/>
                </a:solidFill>
                <a:latin typeface="a Alloy Ink" panose="02000503000000000000" pitchFamily="2" charset="0"/>
              </a:rPr>
              <a:t>heterotrophic</a:t>
            </a:r>
            <a:r>
              <a:rPr lang="es-ES" sz="3600" dirty="0">
                <a:solidFill>
                  <a:schemeClr val="bg1"/>
                </a:solidFill>
                <a:latin typeface="a Alloy Ink" panose="02000503000000000000" pitchFamily="2" charset="0"/>
              </a:rPr>
              <a:t> </a:t>
            </a:r>
            <a:r>
              <a:rPr lang="es-ES" sz="3600" dirty="0" err="1">
                <a:solidFill>
                  <a:schemeClr val="bg1"/>
                </a:solidFill>
                <a:latin typeface="a Alloy Ink" panose="02000503000000000000" pitchFamily="2" charset="0"/>
              </a:rPr>
              <a:t>because</a:t>
            </a:r>
            <a:r>
              <a:rPr lang="es-ES" sz="3600" dirty="0">
                <a:solidFill>
                  <a:schemeClr val="bg1"/>
                </a:solidFill>
                <a:latin typeface="a Alloy Ink" panose="02000503000000000000" pitchFamily="2" charset="0"/>
              </a:rPr>
              <a:t> </a:t>
            </a:r>
            <a:r>
              <a:rPr lang="es-ES" sz="3600" dirty="0" err="1">
                <a:solidFill>
                  <a:schemeClr val="bg1"/>
                </a:solidFill>
                <a:latin typeface="a Alloy Ink" panose="02000503000000000000" pitchFamily="2" charset="0"/>
              </a:rPr>
              <a:t>they</a:t>
            </a:r>
            <a:r>
              <a:rPr lang="es-ES" sz="3600" dirty="0">
                <a:solidFill>
                  <a:schemeClr val="bg1"/>
                </a:solidFill>
                <a:latin typeface="a Alloy Ink" panose="02000503000000000000" pitchFamily="2" charset="0"/>
              </a:rPr>
              <a:t> </a:t>
            </a:r>
            <a:r>
              <a:rPr lang="es-ES" sz="3600" dirty="0" err="1">
                <a:solidFill>
                  <a:schemeClr val="bg1"/>
                </a:solidFill>
                <a:latin typeface="a Alloy Ink" panose="02000503000000000000" pitchFamily="2" charset="0"/>
              </a:rPr>
              <a:t>need</a:t>
            </a:r>
            <a:r>
              <a:rPr lang="es-ES" sz="3600" dirty="0">
                <a:solidFill>
                  <a:schemeClr val="bg1"/>
                </a:solidFill>
                <a:latin typeface="a Alloy Ink" panose="02000503000000000000" pitchFamily="2" charset="0"/>
              </a:rPr>
              <a:t> </a:t>
            </a:r>
            <a:r>
              <a:rPr lang="es-ES" sz="3600" dirty="0" err="1">
                <a:solidFill>
                  <a:schemeClr val="bg1"/>
                </a:solidFill>
                <a:latin typeface="a Alloy Ink" panose="02000503000000000000" pitchFamily="2" charset="0"/>
              </a:rPr>
              <a:t>from</a:t>
            </a:r>
            <a:r>
              <a:rPr lang="es-ES" sz="3600" dirty="0">
                <a:solidFill>
                  <a:schemeClr val="bg1"/>
                </a:solidFill>
                <a:latin typeface="a Alloy Ink" panose="02000503000000000000" pitchFamily="2" charset="0"/>
              </a:rPr>
              <a:t> </a:t>
            </a:r>
            <a:r>
              <a:rPr lang="es-ES" sz="3600" dirty="0" err="1">
                <a:solidFill>
                  <a:schemeClr val="bg1"/>
                </a:solidFill>
                <a:latin typeface="a Alloy Ink" panose="02000503000000000000" pitchFamily="2" charset="0"/>
              </a:rPr>
              <a:t>other</a:t>
            </a:r>
            <a:r>
              <a:rPr lang="es-ES" sz="3600" dirty="0">
                <a:solidFill>
                  <a:schemeClr val="bg1"/>
                </a:solidFill>
                <a:latin typeface="a Alloy Ink" panose="02000503000000000000" pitchFamily="2" charset="0"/>
              </a:rPr>
              <a:t> </a:t>
            </a:r>
            <a:r>
              <a:rPr lang="es-ES" sz="3600" dirty="0" err="1">
                <a:solidFill>
                  <a:schemeClr val="bg1"/>
                </a:solidFill>
                <a:latin typeface="a Alloy Ink" panose="02000503000000000000" pitchFamily="2" charset="0"/>
              </a:rPr>
              <a:t>beings</a:t>
            </a:r>
            <a:r>
              <a:rPr lang="es-ES" sz="3600" dirty="0">
                <a:solidFill>
                  <a:schemeClr val="bg1"/>
                </a:solidFill>
                <a:latin typeface="a Alloy Ink" panose="02000503000000000000" pitchFamily="2" charset="0"/>
              </a:rPr>
              <a:t> </a:t>
            </a:r>
            <a:r>
              <a:rPr lang="es-ES" sz="3600" dirty="0" err="1">
                <a:solidFill>
                  <a:schemeClr val="bg1"/>
                </a:solidFill>
                <a:latin typeface="a Alloy Ink" panose="02000503000000000000" pitchFamily="2" charset="0"/>
              </a:rPr>
              <a:t>to</a:t>
            </a:r>
            <a:r>
              <a:rPr lang="es-ES" sz="3600" dirty="0">
                <a:solidFill>
                  <a:schemeClr val="bg1"/>
                </a:solidFill>
                <a:latin typeface="a Alloy Ink" panose="02000503000000000000" pitchFamily="2" charset="0"/>
              </a:rPr>
              <a:t> </a:t>
            </a:r>
            <a:r>
              <a:rPr lang="es-ES" sz="3600" dirty="0" err="1">
                <a:solidFill>
                  <a:schemeClr val="bg1"/>
                </a:solidFill>
                <a:latin typeface="a Alloy Ink" panose="02000503000000000000" pitchFamily="2" charset="0"/>
              </a:rPr>
              <a:t>obtain</a:t>
            </a:r>
            <a:r>
              <a:rPr lang="es-ES" sz="3600" dirty="0">
                <a:solidFill>
                  <a:schemeClr val="bg1"/>
                </a:solidFill>
                <a:latin typeface="a Alloy Ink" panose="02000503000000000000" pitchFamily="2" charset="0"/>
              </a:rPr>
              <a:t> </a:t>
            </a:r>
            <a:r>
              <a:rPr lang="es-ES" sz="3600" dirty="0" err="1">
                <a:solidFill>
                  <a:schemeClr val="bg1"/>
                </a:solidFill>
                <a:latin typeface="a Alloy Ink" panose="02000503000000000000" pitchFamily="2" charset="0"/>
              </a:rPr>
              <a:t>their</a:t>
            </a:r>
            <a:r>
              <a:rPr lang="es-ES" sz="3600" dirty="0">
                <a:solidFill>
                  <a:schemeClr val="bg1"/>
                </a:solidFill>
                <a:latin typeface="a Alloy Ink" panose="02000503000000000000" pitchFamily="2" charset="0"/>
              </a:rPr>
              <a:t> </a:t>
            </a:r>
            <a:r>
              <a:rPr lang="es-ES" sz="3600" dirty="0" err="1">
                <a:solidFill>
                  <a:schemeClr val="bg1"/>
                </a:solidFill>
                <a:latin typeface="a Alloy Ink" panose="02000503000000000000" pitchFamily="2" charset="0"/>
              </a:rPr>
              <a:t>food</a:t>
            </a:r>
            <a:endParaRPr lang="es-ES" sz="3600" dirty="0">
              <a:solidFill>
                <a:schemeClr val="bg1"/>
              </a:solidFill>
              <a:latin typeface="a Alloy Ink" panose="02000503000000000000" pitchFamily="2" charset="0"/>
            </a:endParaRPr>
          </a:p>
          <a:p>
            <a:pPr marL="285750" indent="-285750">
              <a:buFontTx/>
              <a:buChar char="-"/>
            </a:pPr>
            <a:r>
              <a:rPr lang="es-ES" sz="3600" dirty="0" err="1">
                <a:solidFill>
                  <a:schemeClr val="bg1"/>
                </a:solidFill>
                <a:latin typeface="a Alloy Ink" panose="02000503000000000000" pitchFamily="2" charset="0"/>
              </a:rPr>
              <a:t>They</a:t>
            </a:r>
            <a:r>
              <a:rPr lang="es-ES" sz="3600" dirty="0">
                <a:solidFill>
                  <a:schemeClr val="bg1"/>
                </a:solidFill>
                <a:latin typeface="a Alloy Ink" panose="02000503000000000000" pitchFamily="2" charset="0"/>
              </a:rPr>
              <a:t> </a:t>
            </a:r>
            <a:r>
              <a:rPr lang="es-ES" sz="3600" dirty="0" err="1">
                <a:solidFill>
                  <a:schemeClr val="bg1"/>
                </a:solidFill>
                <a:latin typeface="a Alloy Ink" panose="02000503000000000000" pitchFamily="2" charset="0"/>
              </a:rPr>
              <a:t>have</a:t>
            </a:r>
            <a:r>
              <a:rPr lang="es-ES" sz="3600" dirty="0">
                <a:solidFill>
                  <a:schemeClr val="bg1"/>
                </a:solidFill>
                <a:latin typeface="a Alloy Ink" panose="02000503000000000000" pitchFamily="2" charset="0"/>
              </a:rPr>
              <a:t> </a:t>
            </a:r>
            <a:r>
              <a:rPr lang="es-ES" sz="3600" dirty="0" err="1">
                <a:solidFill>
                  <a:schemeClr val="bg1"/>
                </a:solidFill>
                <a:latin typeface="a Alloy Ink" panose="02000503000000000000" pitchFamily="2" charset="0"/>
              </a:rPr>
              <a:t>senses</a:t>
            </a:r>
            <a:r>
              <a:rPr lang="es-ES" sz="3600" dirty="0">
                <a:solidFill>
                  <a:schemeClr val="bg1"/>
                </a:solidFill>
                <a:latin typeface="a Alloy Ink" panose="02000503000000000000" pitchFamily="2" charset="0"/>
              </a:rPr>
              <a:t> and </a:t>
            </a:r>
            <a:r>
              <a:rPr lang="es-ES" sz="3600" dirty="0" err="1">
                <a:solidFill>
                  <a:schemeClr val="bg1"/>
                </a:solidFill>
                <a:latin typeface="a Alloy Ink" panose="02000503000000000000" pitchFamily="2" charset="0"/>
              </a:rPr>
              <a:t>almost</a:t>
            </a:r>
            <a:r>
              <a:rPr lang="es-ES" sz="3600" dirty="0">
                <a:solidFill>
                  <a:schemeClr val="bg1"/>
                </a:solidFill>
                <a:latin typeface="a Alloy Ink" panose="02000503000000000000" pitchFamily="2" charset="0"/>
              </a:rPr>
              <a:t> </a:t>
            </a:r>
            <a:r>
              <a:rPr lang="es-ES" sz="3600" dirty="0" err="1">
                <a:solidFill>
                  <a:schemeClr val="bg1"/>
                </a:solidFill>
                <a:latin typeface="a Alloy Ink" panose="02000503000000000000" pitchFamily="2" charset="0"/>
              </a:rPr>
              <a:t>all</a:t>
            </a:r>
            <a:r>
              <a:rPr lang="es-ES" sz="3600" dirty="0">
                <a:solidFill>
                  <a:schemeClr val="bg1"/>
                </a:solidFill>
                <a:latin typeface="a Alloy Ink" panose="02000503000000000000" pitchFamily="2" charset="0"/>
              </a:rPr>
              <a:t> </a:t>
            </a:r>
            <a:r>
              <a:rPr lang="es-ES" sz="3600" dirty="0" err="1">
                <a:solidFill>
                  <a:schemeClr val="bg1"/>
                </a:solidFill>
                <a:latin typeface="a Alloy Ink" panose="02000503000000000000" pitchFamily="2" charset="0"/>
              </a:rPr>
              <a:t>of</a:t>
            </a:r>
            <a:r>
              <a:rPr lang="es-ES" sz="3600" dirty="0">
                <a:solidFill>
                  <a:schemeClr val="bg1"/>
                </a:solidFill>
                <a:latin typeface="a Alloy Ink" panose="02000503000000000000" pitchFamily="2" charset="0"/>
              </a:rPr>
              <a:t> </a:t>
            </a:r>
            <a:r>
              <a:rPr lang="es-ES" sz="3600" dirty="0" err="1">
                <a:solidFill>
                  <a:schemeClr val="bg1"/>
                </a:solidFill>
                <a:latin typeface="a Alloy Ink" panose="02000503000000000000" pitchFamily="2" charset="0"/>
              </a:rPr>
              <a:t>them</a:t>
            </a:r>
            <a:r>
              <a:rPr lang="es-ES" sz="3600" dirty="0">
                <a:solidFill>
                  <a:schemeClr val="bg1"/>
                </a:solidFill>
                <a:latin typeface="a Alloy Ink" panose="02000503000000000000" pitchFamily="2" charset="0"/>
              </a:rPr>
              <a:t> can </a:t>
            </a:r>
            <a:r>
              <a:rPr lang="es-ES" sz="3600" dirty="0" err="1">
                <a:solidFill>
                  <a:schemeClr val="bg1"/>
                </a:solidFill>
                <a:latin typeface="a Alloy Ink" panose="02000503000000000000" pitchFamily="2" charset="0"/>
              </a:rPr>
              <a:t>move</a:t>
            </a:r>
            <a:endParaRPr lang="es-ES" sz="3600" dirty="0">
              <a:solidFill>
                <a:schemeClr val="bg1"/>
              </a:solidFill>
              <a:latin typeface="a Alloy Ink" panose="02000503000000000000" pitchFamily="2" charset="0"/>
            </a:endParaRPr>
          </a:p>
          <a:p>
            <a:pPr marL="285750" indent="-285750">
              <a:buFontTx/>
              <a:buChar char="-"/>
            </a:pPr>
            <a:r>
              <a:rPr lang="es-ES" sz="3600" dirty="0" err="1">
                <a:solidFill>
                  <a:schemeClr val="bg1"/>
                </a:solidFill>
                <a:latin typeface="a Alloy Ink" panose="02000503000000000000" pitchFamily="2" charset="0"/>
              </a:rPr>
              <a:t>Most</a:t>
            </a:r>
            <a:r>
              <a:rPr lang="es-ES" sz="3600" dirty="0">
                <a:solidFill>
                  <a:schemeClr val="bg1"/>
                </a:solidFill>
                <a:latin typeface="a Alloy Ink" panose="02000503000000000000" pitchFamily="2" charset="0"/>
              </a:rPr>
              <a:t> </a:t>
            </a:r>
            <a:r>
              <a:rPr lang="es-ES" sz="3600" dirty="0" err="1">
                <a:solidFill>
                  <a:schemeClr val="bg1"/>
                </a:solidFill>
                <a:latin typeface="a Alloy Ink" panose="02000503000000000000" pitchFamily="2" charset="0"/>
              </a:rPr>
              <a:t>of</a:t>
            </a:r>
            <a:r>
              <a:rPr lang="es-ES" sz="3600" dirty="0">
                <a:solidFill>
                  <a:schemeClr val="bg1"/>
                </a:solidFill>
                <a:latin typeface="a Alloy Ink" panose="02000503000000000000" pitchFamily="2" charset="0"/>
              </a:rPr>
              <a:t> </a:t>
            </a:r>
            <a:r>
              <a:rPr lang="es-ES" sz="3600" dirty="0" err="1">
                <a:solidFill>
                  <a:schemeClr val="bg1"/>
                </a:solidFill>
                <a:latin typeface="a Alloy Ink" panose="02000503000000000000" pitchFamily="2" charset="0"/>
              </a:rPr>
              <a:t>them</a:t>
            </a:r>
            <a:r>
              <a:rPr lang="es-ES" sz="3600" dirty="0">
                <a:solidFill>
                  <a:schemeClr val="bg1"/>
                </a:solidFill>
                <a:latin typeface="a Alloy Ink" panose="02000503000000000000" pitchFamily="2" charset="0"/>
              </a:rPr>
              <a:t> reproduce </a:t>
            </a:r>
            <a:r>
              <a:rPr lang="es-ES" sz="3600" dirty="0" err="1">
                <a:solidFill>
                  <a:schemeClr val="bg1"/>
                </a:solidFill>
                <a:latin typeface="a Alloy Ink" panose="02000503000000000000" pitchFamily="2" charset="0"/>
              </a:rPr>
              <a:t>sexually</a:t>
            </a:r>
            <a:endParaRPr lang="es-ES" sz="3600" dirty="0">
              <a:solidFill>
                <a:schemeClr val="bg1"/>
              </a:solidFill>
              <a:latin typeface="a Alloy Ink" panose="02000503000000000000" pitchFamily="2" charset="0"/>
            </a:endParaRPr>
          </a:p>
        </p:txBody>
      </p:sp>
    </p:spTree>
    <p:extLst>
      <p:ext uri="{BB962C8B-B14F-4D97-AF65-F5344CB8AC3E}">
        <p14:creationId xmlns:p14="http://schemas.microsoft.com/office/powerpoint/2010/main" val="424865854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agen 18" descr="Imagen que contiene dibujo, señal&#10;&#10;Descripción generada automáticamente">
            <a:hlinkClick r:id="rId2" action="ppaction://hlinksldjump"/>
            <a:extLst>
              <a:ext uri="{FF2B5EF4-FFF2-40B4-BE49-F238E27FC236}">
                <a16:creationId xmlns:a16="http://schemas.microsoft.com/office/drawing/2014/main" id="{702028F7-C4BC-4751-BDD8-DEA2500A45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56578" y="6152448"/>
            <a:ext cx="641953" cy="641953"/>
          </a:xfrm>
          <a:prstGeom prst="rect">
            <a:avLst/>
          </a:prstGeom>
        </p:spPr>
      </p:pic>
      <p:pic>
        <p:nvPicPr>
          <p:cNvPr id="4" name="Imagen 3">
            <a:hlinkClick r:id="rId4" action="ppaction://hlinksldjump"/>
            <a:extLst>
              <a:ext uri="{FF2B5EF4-FFF2-40B4-BE49-F238E27FC236}">
                <a16:creationId xmlns:a16="http://schemas.microsoft.com/office/drawing/2014/main" id="{14E117DB-761B-41F3-AD13-3EEAB2DD1917}"/>
              </a:ext>
            </a:extLst>
          </p:cNvPr>
          <p:cNvPicPr>
            <a:picLocks noChangeAspect="1"/>
          </p:cNvPicPr>
          <p:nvPr/>
        </p:nvPicPr>
        <p:blipFill>
          <a:blip r:embed="rId5"/>
          <a:stretch>
            <a:fillRect/>
          </a:stretch>
        </p:blipFill>
        <p:spPr>
          <a:xfrm>
            <a:off x="10452861" y="6192983"/>
            <a:ext cx="865707" cy="560881"/>
          </a:xfrm>
          <a:prstGeom prst="rect">
            <a:avLst/>
          </a:prstGeom>
        </p:spPr>
      </p:pic>
      <p:sp>
        <p:nvSpPr>
          <p:cNvPr id="6" name="CuadroTexto 5">
            <a:extLst>
              <a:ext uri="{FF2B5EF4-FFF2-40B4-BE49-F238E27FC236}">
                <a16:creationId xmlns:a16="http://schemas.microsoft.com/office/drawing/2014/main" id="{9BCDB5BF-9159-47D3-ABE9-0AA5CE296951}"/>
              </a:ext>
            </a:extLst>
          </p:cNvPr>
          <p:cNvSpPr txBox="1"/>
          <p:nvPr/>
        </p:nvSpPr>
        <p:spPr>
          <a:xfrm rot="2580138">
            <a:off x="5500469" y="2423066"/>
            <a:ext cx="7427740" cy="2123658"/>
          </a:xfrm>
          <a:prstGeom prst="rect">
            <a:avLst/>
          </a:prstGeom>
          <a:noFill/>
        </p:spPr>
        <p:txBody>
          <a:bodyPr wrap="square" rtlCol="0">
            <a:spAutoFit/>
          </a:bodyPr>
          <a:lstStyle/>
          <a:p>
            <a:r>
              <a:rPr lang="es-ES" sz="4400" dirty="0">
                <a:solidFill>
                  <a:schemeClr val="bg1"/>
                </a:solidFill>
                <a:latin typeface="a Alloy Ink" panose="02000503000000000000" pitchFamily="2" charset="0"/>
              </a:rPr>
              <a:t>Do </a:t>
            </a:r>
            <a:r>
              <a:rPr lang="es-ES" sz="4400" dirty="0" err="1">
                <a:solidFill>
                  <a:schemeClr val="bg1"/>
                </a:solidFill>
                <a:latin typeface="a Alloy Ink" panose="02000503000000000000" pitchFamily="2" charset="0"/>
              </a:rPr>
              <a:t>you</a:t>
            </a:r>
            <a:r>
              <a:rPr lang="es-ES" sz="4400" dirty="0">
                <a:solidFill>
                  <a:schemeClr val="bg1"/>
                </a:solidFill>
                <a:latin typeface="a Alloy Ink" panose="02000503000000000000" pitchFamily="2" charset="0"/>
              </a:rPr>
              <a:t> </a:t>
            </a:r>
            <a:r>
              <a:rPr lang="es-ES" sz="4400" dirty="0" err="1">
                <a:solidFill>
                  <a:schemeClr val="bg1"/>
                </a:solidFill>
                <a:latin typeface="a Alloy Ink" panose="02000503000000000000" pitchFamily="2" charset="0"/>
              </a:rPr>
              <a:t>think</a:t>
            </a:r>
            <a:r>
              <a:rPr lang="es-ES" sz="4400" dirty="0">
                <a:solidFill>
                  <a:schemeClr val="bg1"/>
                </a:solidFill>
                <a:latin typeface="a Alloy Ink" panose="02000503000000000000" pitchFamily="2" charset="0"/>
              </a:rPr>
              <a:t> </a:t>
            </a:r>
            <a:r>
              <a:rPr lang="es-ES" sz="4400" dirty="0" err="1">
                <a:solidFill>
                  <a:schemeClr val="bg1"/>
                </a:solidFill>
                <a:latin typeface="a Alloy Ink" panose="02000503000000000000" pitchFamily="2" charset="0"/>
              </a:rPr>
              <a:t>we</a:t>
            </a:r>
            <a:r>
              <a:rPr lang="es-ES" sz="4400" dirty="0">
                <a:solidFill>
                  <a:schemeClr val="bg1"/>
                </a:solidFill>
                <a:latin typeface="a Alloy Ink" panose="02000503000000000000" pitchFamily="2" charset="0"/>
              </a:rPr>
              <a:t> can </a:t>
            </a:r>
            <a:r>
              <a:rPr lang="es-ES" sz="4400" dirty="0" err="1">
                <a:solidFill>
                  <a:schemeClr val="bg1"/>
                </a:solidFill>
                <a:latin typeface="a Alloy Ink" panose="02000503000000000000" pitchFamily="2" charset="0"/>
              </a:rPr>
              <a:t>live</a:t>
            </a:r>
            <a:r>
              <a:rPr lang="es-ES" sz="4400" dirty="0">
                <a:solidFill>
                  <a:schemeClr val="bg1"/>
                </a:solidFill>
                <a:latin typeface="a Alloy Ink" panose="02000503000000000000" pitchFamily="2" charset="0"/>
              </a:rPr>
              <a:t> </a:t>
            </a:r>
            <a:r>
              <a:rPr lang="es-ES" sz="4400" dirty="0" err="1">
                <a:solidFill>
                  <a:schemeClr val="bg1"/>
                </a:solidFill>
                <a:latin typeface="a Alloy Ink" panose="02000503000000000000" pitchFamily="2" charset="0"/>
              </a:rPr>
              <a:t>without</a:t>
            </a:r>
            <a:r>
              <a:rPr lang="es-ES" sz="4400" dirty="0">
                <a:solidFill>
                  <a:schemeClr val="bg1"/>
                </a:solidFill>
                <a:latin typeface="a Alloy Ink" panose="02000503000000000000" pitchFamily="2" charset="0"/>
              </a:rPr>
              <a:t> </a:t>
            </a:r>
            <a:r>
              <a:rPr lang="es-ES" sz="4400" dirty="0" err="1">
                <a:solidFill>
                  <a:schemeClr val="bg1"/>
                </a:solidFill>
                <a:latin typeface="a Alloy Ink" panose="02000503000000000000" pitchFamily="2" charset="0"/>
              </a:rPr>
              <a:t>plants</a:t>
            </a:r>
            <a:r>
              <a:rPr lang="es-ES" sz="4400" dirty="0">
                <a:solidFill>
                  <a:schemeClr val="bg1"/>
                </a:solidFill>
                <a:latin typeface="a Alloy Ink" panose="02000503000000000000" pitchFamily="2" charset="0"/>
              </a:rPr>
              <a:t>? </a:t>
            </a:r>
            <a:r>
              <a:rPr lang="es-ES" sz="4400" dirty="0" err="1">
                <a:solidFill>
                  <a:schemeClr val="bg1"/>
                </a:solidFill>
                <a:latin typeface="a Alloy Ink" panose="02000503000000000000" pitchFamily="2" charset="0"/>
              </a:rPr>
              <a:t>Or</a:t>
            </a:r>
            <a:r>
              <a:rPr lang="es-ES" sz="4400" dirty="0">
                <a:solidFill>
                  <a:schemeClr val="bg1"/>
                </a:solidFill>
                <a:latin typeface="a Alloy Ink" panose="02000503000000000000" pitchFamily="2" charset="0"/>
              </a:rPr>
              <a:t> </a:t>
            </a:r>
            <a:r>
              <a:rPr lang="es-ES" sz="4400" dirty="0" err="1">
                <a:solidFill>
                  <a:schemeClr val="bg1"/>
                </a:solidFill>
                <a:latin typeface="a Alloy Ink" panose="02000503000000000000" pitchFamily="2" charset="0"/>
              </a:rPr>
              <a:t>animals</a:t>
            </a:r>
            <a:r>
              <a:rPr lang="es-ES" sz="4400" dirty="0">
                <a:solidFill>
                  <a:schemeClr val="bg1"/>
                </a:solidFill>
                <a:latin typeface="a Alloy Ink" panose="02000503000000000000" pitchFamily="2" charset="0"/>
              </a:rPr>
              <a:t>?</a:t>
            </a:r>
          </a:p>
        </p:txBody>
      </p:sp>
      <p:pic>
        <p:nvPicPr>
          <p:cNvPr id="8" name="Imagen 7">
            <a:extLst>
              <a:ext uri="{FF2B5EF4-FFF2-40B4-BE49-F238E27FC236}">
                <a16:creationId xmlns:a16="http://schemas.microsoft.com/office/drawing/2014/main" id="{77A06614-9EB8-410B-B27B-E18C535A528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41934" y="3263668"/>
            <a:ext cx="3047695" cy="3047695"/>
          </a:xfrm>
          <a:prstGeom prst="rect">
            <a:avLst/>
          </a:prstGeom>
        </p:spPr>
      </p:pic>
      <p:sp>
        <p:nvSpPr>
          <p:cNvPr id="9" name="CuadroTexto 8">
            <a:extLst>
              <a:ext uri="{FF2B5EF4-FFF2-40B4-BE49-F238E27FC236}">
                <a16:creationId xmlns:a16="http://schemas.microsoft.com/office/drawing/2014/main" id="{D2B932F0-9ACC-48B6-947C-7F672DBB4597}"/>
              </a:ext>
            </a:extLst>
          </p:cNvPr>
          <p:cNvSpPr txBox="1"/>
          <p:nvPr/>
        </p:nvSpPr>
        <p:spPr>
          <a:xfrm rot="19962681">
            <a:off x="157522" y="935060"/>
            <a:ext cx="5267654" cy="2800767"/>
          </a:xfrm>
          <a:prstGeom prst="rect">
            <a:avLst/>
          </a:prstGeom>
          <a:noFill/>
        </p:spPr>
        <p:txBody>
          <a:bodyPr wrap="square" rtlCol="0">
            <a:spAutoFit/>
          </a:bodyPr>
          <a:lstStyle/>
          <a:p>
            <a:r>
              <a:rPr lang="es-ES" sz="4400" dirty="0">
                <a:solidFill>
                  <a:schemeClr val="bg1"/>
                </a:solidFill>
                <a:latin typeface="a Alloy Ink" panose="02000503000000000000" pitchFamily="2" charset="0"/>
              </a:rPr>
              <a:t>Do </a:t>
            </a:r>
            <a:r>
              <a:rPr lang="es-ES" sz="4400" dirty="0" err="1">
                <a:solidFill>
                  <a:schemeClr val="bg1"/>
                </a:solidFill>
                <a:latin typeface="a Alloy Ink" panose="02000503000000000000" pitchFamily="2" charset="0"/>
              </a:rPr>
              <a:t>you</a:t>
            </a:r>
            <a:r>
              <a:rPr lang="es-ES" sz="4400" dirty="0">
                <a:solidFill>
                  <a:schemeClr val="bg1"/>
                </a:solidFill>
                <a:latin typeface="a Alloy Ink" panose="02000503000000000000" pitchFamily="2" charset="0"/>
              </a:rPr>
              <a:t> </a:t>
            </a:r>
            <a:r>
              <a:rPr lang="es-ES" sz="4400" dirty="0" err="1">
                <a:solidFill>
                  <a:schemeClr val="bg1"/>
                </a:solidFill>
                <a:latin typeface="a Alloy Ink" panose="02000503000000000000" pitchFamily="2" charset="0"/>
              </a:rPr>
              <a:t>think</a:t>
            </a:r>
            <a:r>
              <a:rPr lang="es-ES" sz="4400" dirty="0">
                <a:solidFill>
                  <a:schemeClr val="bg1"/>
                </a:solidFill>
                <a:latin typeface="a Alloy Ink" panose="02000503000000000000" pitchFamily="2" charset="0"/>
              </a:rPr>
              <a:t> </a:t>
            </a:r>
            <a:r>
              <a:rPr lang="es-ES" sz="4400" dirty="0" err="1">
                <a:solidFill>
                  <a:schemeClr val="bg1"/>
                </a:solidFill>
                <a:latin typeface="a Alloy Ink" panose="02000503000000000000" pitchFamily="2" charset="0"/>
              </a:rPr>
              <a:t>one</a:t>
            </a:r>
            <a:r>
              <a:rPr lang="es-ES" sz="4400" dirty="0">
                <a:solidFill>
                  <a:schemeClr val="bg1"/>
                </a:solidFill>
                <a:latin typeface="a Alloy Ink" panose="02000503000000000000" pitchFamily="2" charset="0"/>
              </a:rPr>
              <a:t> </a:t>
            </a:r>
            <a:r>
              <a:rPr lang="es-ES" sz="4400" dirty="0" err="1">
                <a:solidFill>
                  <a:schemeClr val="bg1"/>
                </a:solidFill>
                <a:latin typeface="a Alloy Ink" panose="02000503000000000000" pitchFamily="2" charset="0"/>
              </a:rPr>
              <a:t>plant</a:t>
            </a:r>
            <a:r>
              <a:rPr lang="es-ES" sz="4400" dirty="0">
                <a:solidFill>
                  <a:schemeClr val="bg1"/>
                </a:solidFill>
                <a:latin typeface="a Alloy Ink" panose="02000503000000000000" pitchFamily="2" charset="0"/>
              </a:rPr>
              <a:t> </a:t>
            </a:r>
            <a:r>
              <a:rPr lang="es-ES" sz="4400" dirty="0" err="1">
                <a:solidFill>
                  <a:schemeClr val="bg1"/>
                </a:solidFill>
                <a:latin typeface="a Alloy Ink" panose="02000503000000000000" pitchFamily="2" charset="0"/>
              </a:rPr>
              <a:t>is</a:t>
            </a:r>
            <a:r>
              <a:rPr lang="es-ES" sz="4400" dirty="0">
                <a:solidFill>
                  <a:schemeClr val="bg1"/>
                </a:solidFill>
                <a:latin typeface="a Alloy Ink" panose="02000503000000000000" pitchFamily="2" charset="0"/>
              </a:rPr>
              <a:t> more </a:t>
            </a:r>
            <a:r>
              <a:rPr lang="es-ES" sz="4400" dirty="0" err="1">
                <a:solidFill>
                  <a:schemeClr val="bg1"/>
                </a:solidFill>
                <a:latin typeface="a Alloy Ink" panose="02000503000000000000" pitchFamily="2" charset="0"/>
              </a:rPr>
              <a:t>important</a:t>
            </a:r>
            <a:r>
              <a:rPr lang="es-ES" sz="4400" dirty="0">
                <a:solidFill>
                  <a:schemeClr val="bg1"/>
                </a:solidFill>
                <a:latin typeface="a Alloy Ink" panose="02000503000000000000" pitchFamily="2" charset="0"/>
              </a:rPr>
              <a:t> </a:t>
            </a:r>
            <a:r>
              <a:rPr lang="es-ES" sz="4400" dirty="0" err="1">
                <a:solidFill>
                  <a:schemeClr val="bg1"/>
                </a:solidFill>
                <a:latin typeface="a Alloy Ink" panose="02000503000000000000" pitchFamily="2" charset="0"/>
              </a:rPr>
              <a:t>than</a:t>
            </a:r>
            <a:r>
              <a:rPr lang="es-ES" sz="4400" dirty="0">
                <a:solidFill>
                  <a:schemeClr val="bg1"/>
                </a:solidFill>
                <a:latin typeface="a Alloy Ink" panose="02000503000000000000" pitchFamily="2" charset="0"/>
              </a:rPr>
              <a:t> </a:t>
            </a:r>
            <a:r>
              <a:rPr lang="es-ES" sz="4400" dirty="0" err="1">
                <a:solidFill>
                  <a:schemeClr val="bg1"/>
                </a:solidFill>
                <a:latin typeface="a Alloy Ink" panose="02000503000000000000" pitchFamily="2" charset="0"/>
              </a:rPr>
              <a:t>one</a:t>
            </a:r>
            <a:r>
              <a:rPr lang="es-ES" sz="4400" dirty="0">
                <a:solidFill>
                  <a:schemeClr val="bg1"/>
                </a:solidFill>
                <a:latin typeface="a Alloy Ink" panose="02000503000000000000" pitchFamily="2" charset="0"/>
              </a:rPr>
              <a:t> animal?</a:t>
            </a:r>
          </a:p>
        </p:txBody>
      </p:sp>
    </p:spTree>
    <p:extLst>
      <p:ext uri="{BB962C8B-B14F-4D97-AF65-F5344CB8AC3E}">
        <p14:creationId xmlns:p14="http://schemas.microsoft.com/office/powerpoint/2010/main" val="214575409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agen 18" descr="Imagen que contiene dibujo, señal&#10;&#10;Descripción generada automáticamente">
            <a:hlinkClick r:id="rId2" action="ppaction://hlinksldjump"/>
            <a:extLst>
              <a:ext uri="{FF2B5EF4-FFF2-40B4-BE49-F238E27FC236}">
                <a16:creationId xmlns:a16="http://schemas.microsoft.com/office/drawing/2014/main" id="{702028F7-C4BC-4751-BDD8-DEA2500A45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56578" y="6152448"/>
            <a:ext cx="641953" cy="641953"/>
          </a:xfrm>
          <a:prstGeom prst="rect">
            <a:avLst/>
          </a:prstGeom>
        </p:spPr>
      </p:pic>
      <p:pic>
        <p:nvPicPr>
          <p:cNvPr id="4" name="Imagen 3">
            <a:hlinkClick r:id="rId4" action="ppaction://hlinksldjump"/>
            <a:extLst>
              <a:ext uri="{FF2B5EF4-FFF2-40B4-BE49-F238E27FC236}">
                <a16:creationId xmlns:a16="http://schemas.microsoft.com/office/drawing/2014/main" id="{14E117DB-761B-41F3-AD13-3EEAB2DD1917}"/>
              </a:ext>
            </a:extLst>
          </p:cNvPr>
          <p:cNvPicPr>
            <a:picLocks noChangeAspect="1"/>
          </p:cNvPicPr>
          <p:nvPr/>
        </p:nvPicPr>
        <p:blipFill>
          <a:blip r:embed="rId5"/>
          <a:stretch>
            <a:fillRect/>
          </a:stretch>
        </p:blipFill>
        <p:spPr>
          <a:xfrm>
            <a:off x="10452861" y="6192983"/>
            <a:ext cx="865707" cy="560881"/>
          </a:xfrm>
          <a:prstGeom prst="rect">
            <a:avLst/>
          </a:prstGeom>
        </p:spPr>
      </p:pic>
      <p:sp>
        <p:nvSpPr>
          <p:cNvPr id="5" name="CuadroTexto 4">
            <a:extLst>
              <a:ext uri="{FF2B5EF4-FFF2-40B4-BE49-F238E27FC236}">
                <a16:creationId xmlns:a16="http://schemas.microsoft.com/office/drawing/2014/main" id="{032E0111-6AE8-476B-AB13-95D7D088814C}"/>
              </a:ext>
            </a:extLst>
          </p:cNvPr>
          <p:cNvSpPr txBox="1"/>
          <p:nvPr/>
        </p:nvSpPr>
        <p:spPr>
          <a:xfrm>
            <a:off x="1139483" y="211015"/>
            <a:ext cx="10317095" cy="1015663"/>
          </a:xfrm>
          <a:prstGeom prst="rect">
            <a:avLst/>
          </a:prstGeom>
          <a:noFill/>
        </p:spPr>
        <p:txBody>
          <a:bodyPr wrap="square" rtlCol="0">
            <a:spAutoFit/>
          </a:bodyPr>
          <a:lstStyle/>
          <a:p>
            <a:r>
              <a:rPr lang="es-ES" sz="6000" dirty="0" err="1">
                <a:solidFill>
                  <a:schemeClr val="bg1"/>
                </a:solidFill>
                <a:latin typeface="a Alloy Ink" panose="02000503000000000000" pitchFamily="2" charset="0"/>
              </a:rPr>
              <a:t>What’s</a:t>
            </a:r>
            <a:r>
              <a:rPr lang="es-ES" sz="6000" dirty="0">
                <a:solidFill>
                  <a:schemeClr val="bg1"/>
                </a:solidFill>
                <a:latin typeface="a Alloy Ink" panose="02000503000000000000" pitchFamily="2" charset="0"/>
              </a:rPr>
              <a:t> </a:t>
            </a:r>
            <a:r>
              <a:rPr lang="es-ES" sz="6000" dirty="0" err="1">
                <a:solidFill>
                  <a:schemeClr val="bg1"/>
                </a:solidFill>
                <a:latin typeface="a Alloy Ink" panose="02000503000000000000" pitchFamily="2" charset="0"/>
              </a:rPr>
              <a:t>an</a:t>
            </a:r>
            <a:r>
              <a:rPr lang="es-ES" sz="6000" dirty="0">
                <a:solidFill>
                  <a:schemeClr val="bg1"/>
                </a:solidFill>
                <a:latin typeface="a Alloy Ink" panose="02000503000000000000" pitchFamily="2" charset="0"/>
              </a:rPr>
              <a:t> </a:t>
            </a:r>
            <a:r>
              <a:rPr lang="es-ES" sz="6000" dirty="0" err="1">
                <a:solidFill>
                  <a:schemeClr val="bg1"/>
                </a:solidFill>
                <a:latin typeface="a Alloy Ink" panose="02000503000000000000" pitchFamily="2" charset="0"/>
              </a:rPr>
              <a:t>ecosystem</a:t>
            </a:r>
            <a:r>
              <a:rPr lang="es-ES" sz="6000" dirty="0">
                <a:solidFill>
                  <a:schemeClr val="bg1"/>
                </a:solidFill>
                <a:latin typeface="a Alloy Ink" panose="02000503000000000000" pitchFamily="2" charset="0"/>
              </a:rPr>
              <a:t>?</a:t>
            </a:r>
          </a:p>
        </p:txBody>
      </p:sp>
      <p:sp>
        <p:nvSpPr>
          <p:cNvPr id="6" name="CuadroTexto 5">
            <a:extLst>
              <a:ext uri="{FF2B5EF4-FFF2-40B4-BE49-F238E27FC236}">
                <a16:creationId xmlns:a16="http://schemas.microsoft.com/office/drawing/2014/main" id="{E867AAB9-75BF-4964-92FE-37D122F2370B}"/>
              </a:ext>
            </a:extLst>
          </p:cNvPr>
          <p:cNvSpPr txBox="1"/>
          <p:nvPr/>
        </p:nvSpPr>
        <p:spPr>
          <a:xfrm>
            <a:off x="126610" y="1226678"/>
            <a:ext cx="11971922" cy="2554545"/>
          </a:xfrm>
          <a:prstGeom prst="rect">
            <a:avLst/>
          </a:prstGeom>
          <a:noFill/>
        </p:spPr>
        <p:txBody>
          <a:bodyPr wrap="square" rtlCol="0">
            <a:spAutoFit/>
          </a:bodyPr>
          <a:lstStyle/>
          <a:p>
            <a:r>
              <a:rPr lang="en-US" sz="4000" b="0" i="0" dirty="0">
                <a:solidFill>
                  <a:schemeClr val="bg1"/>
                </a:solidFill>
                <a:effectLst/>
                <a:latin typeface="a Alloy Ink" panose="02000503000000000000" pitchFamily="2" charset="0"/>
              </a:rPr>
              <a:t>It’s a community or group of living organisms that live in and interact with each other in a specific environment.</a:t>
            </a:r>
            <a:endParaRPr lang="es-ES" sz="4000" dirty="0">
              <a:solidFill>
                <a:schemeClr val="bg1"/>
              </a:solidFill>
              <a:latin typeface="a Alloy Ink" panose="02000503000000000000" pitchFamily="2" charset="0"/>
            </a:endParaRPr>
          </a:p>
        </p:txBody>
      </p:sp>
      <p:pic>
        <p:nvPicPr>
          <p:cNvPr id="7" name="Imagen 6">
            <a:extLst>
              <a:ext uri="{FF2B5EF4-FFF2-40B4-BE49-F238E27FC236}">
                <a16:creationId xmlns:a16="http://schemas.microsoft.com/office/drawing/2014/main" id="{2810D3D4-2BE3-4F4D-BE8F-0BB060192DF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64605" y="3977492"/>
            <a:ext cx="2495931" cy="2495931"/>
          </a:xfrm>
          <a:prstGeom prst="rect">
            <a:avLst/>
          </a:prstGeom>
        </p:spPr>
      </p:pic>
    </p:spTree>
    <p:extLst>
      <p:ext uri="{BB962C8B-B14F-4D97-AF65-F5344CB8AC3E}">
        <p14:creationId xmlns:p14="http://schemas.microsoft.com/office/powerpoint/2010/main" val="16555534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agen 18" descr="Imagen que contiene dibujo, señal&#10;&#10;Descripción generada automáticamente">
            <a:hlinkClick r:id="rId2" action="ppaction://hlinksldjump"/>
            <a:extLst>
              <a:ext uri="{FF2B5EF4-FFF2-40B4-BE49-F238E27FC236}">
                <a16:creationId xmlns:a16="http://schemas.microsoft.com/office/drawing/2014/main" id="{702028F7-C4BC-4751-BDD8-DEA2500A45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56578" y="6152448"/>
            <a:ext cx="641953" cy="641953"/>
          </a:xfrm>
          <a:prstGeom prst="rect">
            <a:avLst/>
          </a:prstGeom>
        </p:spPr>
      </p:pic>
      <p:pic>
        <p:nvPicPr>
          <p:cNvPr id="4" name="Imagen 3">
            <a:hlinkClick r:id="rId4" action="ppaction://hlinksldjump"/>
            <a:extLst>
              <a:ext uri="{FF2B5EF4-FFF2-40B4-BE49-F238E27FC236}">
                <a16:creationId xmlns:a16="http://schemas.microsoft.com/office/drawing/2014/main" id="{14E117DB-761B-41F3-AD13-3EEAB2DD1917}"/>
              </a:ext>
            </a:extLst>
          </p:cNvPr>
          <p:cNvPicPr>
            <a:picLocks noChangeAspect="1"/>
          </p:cNvPicPr>
          <p:nvPr/>
        </p:nvPicPr>
        <p:blipFill>
          <a:blip r:embed="rId5"/>
          <a:stretch>
            <a:fillRect/>
          </a:stretch>
        </p:blipFill>
        <p:spPr>
          <a:xfrm>
            <a:off x="10452861" y="6192983"/>
            <a:ext cx="865707" cy="560881"/>
          </a:xfrm>
          <a:prstGeom prst="rect">
            <a:avLst/>
          </a:prstGeom>
        </p:spPr>
      </p:pic>
      <p:sp>
        <p:nvSpPr>
          <p:cNvPr id="5" name="CuadroTexto 4">
            <a:extLst>
              <a:ext uri="{FF2B5EF4-FFF2-40B4-BE49-F238E27FC236}">
                <a16:creationId xmlns:a16="http://schemas.microsoft.com/office/drawing/2014/main" id="{032E0111-6AE8-476B-AB13-95D7D088814C}"/>
              </a:ext>
            </a:extLst>
          </p:cNvPr>
          <p:cNvSpPr txBox="1"/>
          <p:nvPr/>
        </p:nvSpPr>
        <p:spPr>
          <a:xfrm>
            <a:off x="1139483" y="211015"/>
            <a:ext cx="10317095" cy="1015663"/>
          </a:xfrm>
          <a:prstGeom prst="rect">
            <a:avLst/>
          </a:prstGeom>
          <a:noFill/>
        </p:spPr>
        <p:txBody>
          <a:bodyPr wrap="square" rtlCol="0">
            <a:spAutoFit/>
          </a:bodyPr>
          <a:lstStyle/>
          <a:p>
            <a:pPr algn="ctr"/>
            <a:r>
              <a:rPr lang="es-ES" sz="6000" dirty="0" err="1">
                <a:solidFill>
                  <a:schemeClr val="bg1"/>
                </a:solidFill>
                <a:latin typeface="a Alloy Ink" panose="02000503000000000000" pitchFamily="2" charset="0"/>
              </a:rPr>
              <a:t>ecosystem</a:t>
            </a:r>
            <a:endParaRPr lang="es-ES" sz="6000" dirty="0">
              <a:solidFill>
                <a:schemeClr val="bg1"/>
              </a:solidFill>
              <a:latin typeface="a Alloy Ink" panose="02000503000000000000" pitchFamily="2" charset="0"/>
            </a:endParaRPr>
          </a:p>
        </p:txBody>
      </p:sp>
      <p:sp>
        <p:nvSpPr>
          <p:cNvPr id="6" name="CuadroTexto 5">
            <a:extLst>
              <a:ext uri="{FF2B5EF4-FFF2-40B4-BE49-F238E27FC236}">
                <a16:creationId xmlns:a16="http://schemas.microsoft.com/office/drawing/2014/main" id="{E867AAB9-75BF-4964-92FE-37D122F2370B}"/>
              </a:ext>
            </a:extLst>
          </p:cNvPr>
          <p:cNvSpPr txBox="1"/>
          <p:nvPr/>
        </p:nvSpPr>
        <p:spPr>
          <a:xfrm>
            <a:off x="126610" y="1226678"/>
            <a:ext cx="11971922" cy="4801314"/>
          </a:xfrm>
          <a:prstGeom prst="rect">
            <a:avLst/>
          </a:prstGeom>
          <a:noFill/>
        </p:spPr>
        <p:txBody>
          <a:bodyPr wrap="square" rtlCol="0">
            <a:spAutoFit/>
          </a:bodyPr>
          <a:lstStyle/>
          <a:p>
            <a:pPr algn="l"/>
            <a:r>
              <a:rPr lang="en-US" sz="3800" b="0" i="0" dirty="0">
                <a:solidFill>
                  <a:schemeClr val="bg1"/>
                </a:solidFill>
                <a:effectLst/>
                <a:latin typeface="a Alloy Ink" panose="02000503000000000000" pitchFamily="2" charset="0"/>
              </a:rPr>
              <a:t>an ecosystem is made up of two inseparable components:</a:t>
            </a:r>
          </a:p>
          <a:p>
            <a:pPr algn="l"/>
            <a:endParaRPr lang="en-US" sz="3800" b="0" i="0" dirty="0">
              <a:solidFill>
                <a:schemeClr val="bg1"/>
              </a:solidFill>
              <a:effectLst/>
              <a:latin typeface="a Alloy Ink" panose="02000503000000000000" pitchFamily="2" charset="0"/>
            </a:endParaRPr>
          </a:p>
          <a:p>
            <a:pPr>
              <a:buFont typeface="Arial" panose="020B0604020202020204" pitchFamily="34" charset="0"/>
              <a:buChar char="•"/>
            </a:pPr>
            <a:r>
              <a:rPr lang="en-US" sz="3200" b="1" i="0" dirty="0">
                <a:solidFill>
                  <a:schemeClr val="bg1"/>
                </a:solidFill>
                <a:effectLst/>
                <a:latin typeface="a Alloy Ink" panose="02000503000000000000" pitchFamily="2" charset="0"/>
              </a:rPr>
              <a:t>The abiotic</a:t>
            </a:r>
            <a:r>
              <a:rPr lang="en-US" sz="3200" b="1" dirty="0">
                <a:solidFill>
                  <a:schemeClr val="bg1"/>
                </a:solidFill>
                <a:latin typeface="a Alloy Ink" panose="02000503000000000000" pitchFamily="2" charset="0"/>
              </a:rPr>
              <a:t> component</a:t>
            </a:r>
            <a:r>
              <a:rPr lang="en-US" sz="3200" b="1" i="0" dirty="0">
                <a:solidFill>
                  <a:schemeClr val="bg1"/>
                </a:solidFill>
                <a:effectLst/>
                <a:latin typeface="a Alloy Ink" panose="02000503000000000000" pitchFamily="2" charset="0"/>
              </a:rPr>
              <a:t>:</a:t>
            </a:r>
            <a:r>
              <a:rPr lang="en-US" sz="3200" b="0" i="0" dirty="0">
                <a:solidFill>
                  <a:schemeClr val="bg1"/>
                </a:solidFill>
                <a:effectLst/>
                <a:latin typeface="a Alloy Ink" panose="02000503000000000000" pitchFamily="2" charset="0"/>
              </a:rPr>
              <a:t> these are the non-living components, such as: air, water, temperature,…</a:t>
            </a:r>
          </a:p>
          <a:p>
            <a:pPr>
              <a:buFont typeface="Arial" panose="020B0604020202020204" pitchFamily="34" charset="0"/>
              <a:buChar char="•"/>
            </a:pPr>
            <a:endParaRPr lang="en-US" sz="3200" dirty="0">
              <a:solidFill>
                <a:schemeClr val="bg1"/>
              </a:solidFill>
              <a:latin typeface="a Alloy Ink" panose="02000503000000000000" pitchFamily="2" charset="0"/>
            </a:endParaRPr>
          </a:p>
          <a:p>
            <a:pPr>
              <a:buFont typeface="Arial" panose="020B0604020202020204" pitchFamily="34" charset="0"/>
              <a:buChar char="•"/>
            </a:pPr>
            <a:r>
              <a:rPr lang="en-US" sz="3200" b="1" dirty="0">
                <a:solidFill>
                  <a:schemeClr val="bg1"/>
                </a:solidFill>
                <a:latin typeface="a Alloy Ink" panose="02000503000000000000" pitchFamily="2" charset="0"/>
              </a:rPr>
              <a:t>The biotic component: these are the </a:t>
            </a:r>
            <a:r>
              <a:rPr lang="en-US" sz="3200" dirty="0">
                <a:solidFill>
                  <a:schemeClr val="bg1"/>
                </a:solidFill>
                <a:latin typeface="a Alloy Ink" panose="02000503000000000000" pitchFamily="2" charset="0"/>
              </a:rPr>
              <a:t>living organisms such as animals, plants or micro-organisms.</a:t>
            </a:r>
          </a:p>
        </p:txBody>
      </p:sp>
    </p:spTree>
    <p:extLst>
      <p:ext uri="{BB962C8B-B14F-4D97-AF65-F5344CB8AC3E}">
        <p14:creationId xmlns:p14="http://schemas.microsoft.com/office/powerpoint/2010/main" val="94341644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agen 18" descr="Imagen que contiene dibujo, señal&#10;&#10;Descripción generada automáticamente">
            <a:hlinkClick r:id="rId2" action="ppaction://hlinksldjump"/>
            <a:extLst>
              <a:ext uri="{FF2B5EF4-FFF2-40B4-BE49-F238E27FC236}">
                <a16:creationId xmlns:a16="http://schemas.microsoft.com/office/drawing/2014/main" id="{702028F7-C4BC-4751-BDD8-DEA2500A45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56578" y="6152448"/>
            <a:ext cx="641953" cy="641953"/>
          </a:xfrm>
          <a:prstGeom prst="rect">
            <a:avLst/>
          </a:prstGeom>
        </p:spPr>
      </p:pic>
      <p:pic>
        <p:nvPicPr>
          <p:cNvPr id="4" name="Imagen 3">
            <a:hlinkClick r:id="rId4" action="ppaction://hlinksldjump"/>
            <a:extLst>
              <a:ext uri="{FF2B5EF4-FFF2-40B4-BE49-F238E27FC236}">
                <a16:creationId xmlns:a16="http://schemas.microsoft.com/office/drawing/2014/main" id="{14E117DB-761B-41F3-AD13-3EEAB2DD1917}"/>
              </a:ext>
            </a:extLst>
          </p:cNvPr>
          <p:cNvPicPr>
            <a:picLocks noChangeAspect="1"/>
          </p:cNvPicPr>
          <p:nvPr/>
        </p:nvPicPr>
        <p:blipFill>
          <a:blip r:embed="rId5"/>
          <a:stretch>
            <a:fillRect/>
          </a:stretch>
        </p:blipFill>
        <p:spPr>
          <a:xfrm>
            <a:off x="10452861" y="6192983"/>
            <a:ext cx="865707" cy="560881"/>
          </a:xfrm>
          <a:prstGeom prst="rect">
            <a:avLst/>
          </a:prstGeom>
        </p:spPr>
      </p:pic>
      <p:sp>
        <p:nvSpPr>
          <p:cNvPr id="5" name="CuadroTexto 4">
            <a:extLst>
              <a:ext uri="{FF2B5EF4-FFF2-40B4-BE49-F238E27FC236}">
                <a16:creationId xmlns:a16="http://schemas.microsoft.com/office/drawing/2014/main" id="{032E0111-6AE8-476B-AB13-95D7D088814C}"/>
              </a:ext>
            </a:extLst>
          </p:cNvPr>
          <p:cNvSpPr txBox="1"/>
          <p:nvPr/>
        </p:nvSpPr>
        <p:spPr>
          <a:xfrm>
            <a:off x="1139483" y="211015"/>
            <a:ext cx="10317095" cy="1015663"/>
          </a:xfrm>
          <a:prstGeom prst="rect">
            <a:avLst/>
          </a:prstGeom>
          <a:noFill/>
        </p:spPr>
        <p:txBody>
          <a:bodyPr wrap="square" rtlCol="0">
            <a:spAutoFit/>
          </a:bodyPr>
          <a:lstStyle/>
          <a:p>
            <a:pPr algn="ctr"/>
            <a:r>
              <a:rPr lang="es-ES" sz="6000" dirty="0" err="1">
                <a:solidFill>
                  <a:schemeClr val="bg1"/>
                </a:solidFill>
                <a:latin typeface="a Alloy Ink" panose="02000503000000000000" pitchFamily="2" charset="0"/>
              </a:rPr>
              <a:t>ecosystem</a:t>
            </a:r>
            <a:endParaRPr lang="es-ES" sz="6000" dirty="0">
              <a:solidFill>
                <a:schemeClr val="bg1"/>
              </a:solidFill>
              <a:latin typeface="a Alloy Ink" panose="02000503000000000000" pitchFamily="2" charset="0"/>
            </a:endParaRPr>
          </a:p>
        </p:txBody>
      </p:sp>
      <p:sp>
        <p:nvSpPr>
          <p:cNvPr id="6" name="CuadroTexto 5">
            <a:extLst>
              <a:ext uri="{FF2B5EF4-FFF2-40B4-BE49-F238E27FC236}">
                <a16:creationId xmlns:a16="http://schemas.microsoft.com/office/drawing/2014/main" id="{E867AAB9-75BF-4964-92FE-37D122F2370B}"/>
              </a:ext>
            </a:extLst>
          </p:cNvPr>
          <p:cNvSpPr txBox="1"/>
          <p:nvPr/>
        </p:nvSpPr>
        <p:spPr>
          <a:xfrm>
            <a:off x="126610" y="1226678"/>
            <a:ext cx="11971922" cy="4801314"/>
          </a:xfrm>
          <a:prstGeom prst="rect">
            <a:avLst/>
          </a:prstGeom>
          <a:noFill/>
        </p:spPr>
        <p:txBody>
          <a:bodyPr wrap="square" rtlCol="0">
            <a:spAutoFit/>
          </a:bodyPr>
          <a:lstStyle/>
          <a:p>
            <a:pPr algn="l"/>
            <a:r>
              <a:rPr lang="en-US" sz="3800" b="0" i="0" dirty="0">
                <a:solidFill>
                  <a:schemeClr val="bg1"/>
                </a:solidFill>
                <a:effectLst/>
                <a:latin typeface="a Alloy Ink" panose="02000503000000000000" pitchFamily="2" charset="0"/>
              </a:rPr>
              <a:t>an ecosystem is made up of two inseparable components:</a:t>
            </a:r>
          </a:p>
          <a:p>
            <a:pPr algn="l"/>
            <a:endParaRPr lang="en-US" sz="3800" b="0" i="0" dirty="0">
              <a:solidFill>
                <a:schemeClr val="bg1"/>
              </a:solidFill>
              <a:effectLst/>
              <a:latin typeface="a Alloy Ink" panose="02000503000000000000" pitchFamily="2" charset="0"/>
            </a:endParaRPr>
          </a:p>
          <a:p>
            <a:pPr>
              <a:buFont typeface="Arial" panose="020B0604020202020204" pitchFamily="34" charset="0"/>
              <a:buChar char="•"/>
            </a:pPr>
            <a:r>
              <a:rPr lang="en-US" sz="3200" b="1" i="0" dirty="0">
                <a:solidFill>
                  <a:schemeClr val="bg1"/>
                </a:solidFill>
                <a:effectLst/>
                <a:latin typeface="a Alloy Ink" panose="02000503000000000000" pitchFamily="2" charset="0"/>
              </a:rPr>
              <a:t>The abiotic</a:t>
            </a:r>
            <a:r>
              <a:rPr lang="en-US" sz="3200" b="1" dirty="0">
                <a:solidFill>
                  <a:schemeClr val="bg1"/>
                </a:solidFill>
                <a:latin typeface="a Alloy Ink" panose="02000503000000000000" pitchFamily="2" charset="0"/>
              </a:rPr>
              <a:t> component</a:t>
            </a:r>
            <a:r>
              <a:rPr lang="en-US" sz="3200" b="1" i="0" dirty="0">
                <a:solidFill>
                  <a:schemeClr val="bg1"/>
                </a:solidFill>
                <a:effectLst/>
                <a:latin typeface="a Alloy Ink" panose="02000503000000000000" pitchFamily="2" charset="0"/>
              </a:rPr>
              <a:t>:</a:t>
            </a:r>
            <a:r>
              <a:rPr lang="en-US" sz="3200" b="0" i="0" dirty="0">
                <a:solidFill>
                  <a:schemeClr val="bg1"/>
                </a:solidFill>
                <a:effectLst/>
                <a:latin typeface="a Alloy Ink" panose="02000503000000000000" pitchFamily="2" charset="0"/>
              </a:rPr>
              <a:t> these are the non-living components, such as: air, water, temperature,…</a:t>
            </a:r>
          </a:p>
          <a:p>
            <a:pPr>
              <a:buFont typeface="Arial" panose="020B0604020202020204" pitchFamily="34" charset="0"/>
              <a:buChar char="•"/>
            </a:pPr>
            <a:endParaRPr lang="en-US" sz="3200" dirty="0">
              <a:solidFill>
                <a:schemeClr val="bg1"/>
              </a:solidFill>
              <a:latin typeface="a Alloy Ink" panose="02000503000000000000" pitchFamily="2" charset="0"/>
            </a:endParaRPr>
          </a:p>
          <a:p>
            <a:pPr>
              <a:buFont typeface="Arial" panose="020B0604020202020204" pitchFamily="34" charset="0"/>
              <a:buChar char="•"/>
            </a:pPr>
            <a:r>
              <a:rPr lang="en-US" sz="3200" b="1" dirty="0">
                <a:solidFill>
                  <a:schemeClr val="bg1"/>
                </a:solidFill>
                <a:latin typeface="a Alloy Ink" panose="02000503000000000000" pitchFamily="2" charset="0"/>
              </a:rPr>
              <a:t>The biotic component: these are the </a:t>
            </a:r>
            <a:r>
              <a:rPr lang="en-US" sz="3200" dirty="0">
                <a:solidFill>
                  <a:schemeClr val="bg1"/>
                </a:solidFill>
                <a:latin typeface="a Alloy Ink" panose="02000503000000000000" pitchFamily="2" charset="0"/>
              </a:rPr>
              <a:t>living organisms such as animals, plants or micro-organisms.</a:t>
            </a:r>
          </a:p>
        </p:txBody>
      </p:sp>
    </p:spTree>
    <p:extLst>
      <p:ext uri="{BB962C8B-B14F-4D97-AF65-F5344CB8AC3E}">
        <p14:creationId xmlns:p14="http://schemas.microsoft.com/office/powerpoint/2010/main" val="354599836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agen 18" descr="Imagen que contiene dibujo, señal&#10;&#10;Descripción generada automáticamente">
            <a:hlinkClick r:id="rId2" action="ppaction://hlinksldjump"/>
            <a:extLst>
              <a:ext uri="{FF2B5EF4-FFF2-40B4-BE49-F238E27FC236}">
                <a16:creationId xmlns:a16="http://schemas.microsoft.com/office/drawing/2014/main" id="{702028F7-C4BC-4751-BDD8-DEA2500A45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56578" y="6152448"/>
            <a:ext cx="641953" cy="641953"/>
          </a:xfrm>
          <a:prstGeom prst="rect">
            <a:avLst/>
          </a:prstGeom>
        </p:spPr>
      </p:pic>
      <p:pic>
        <p:nvPicPr>
          <p:cNvPr id="4" name="Imagen 3">
            <a:hlinkClick r:id="rId4" action="ppaction://hlinksldjump"/>
            <a:extLst>
              <a:ext uri="{FF2B5EF4-FFF2-40B4-BE49-F238E27FC236}">
                <a16:creationId xmlns:a16="http://schemas.microsoft.com/office/drawing/2014/main" id="{14E117DB-761B-41F3-AD13-3EEAB2DD1917}"/>
              </a:ext>
            </a:extLst>
          </p:cNvPr>
          <p:cNvPicPr>
            <a:picLocks noChangeAspect="1"/>
          </p:cNvPicPr>
          <p:nvPr/>
        </p:nvPicPr>
        <p:blipFill>
          <a:blip r:embed="rId5"/>
          <a:stretch>
            <a:fillRect/>
          </a:stretch>
        </p:blipFill>
        <p:spPr>
          <a:xfrm>
            <a:off x="10452861" y="6192983"/>
            <a:ext cx="865707" cy="560881"/>
          </a:xfrm>
          <a:prstGeom prst="rect">
            <a:avLst/>
          </a:prstGeom>
        </p:spPr>
      </p:pic>
      <p:sp>
        <p:nvSpPr>
          <p:cNvPr id="2" name="CuadroTexto 1">
            <a:extLst>
              <a:ext uri="{FF2B5EF4-FFF2-40B4-BE49-F238E27FC236}">
                <a16:creationId xmlns:a16="http://schemas.microsoft.com/office/drawing/2014/main" id="{13AC7836-6578-491C-9481-15F77EC0D3E2}"/>
              </a:ext>
            </a:extLst>
          </p:cNvPr>
          <p:cNvSpPr txBox="1"/>
          <p:nvPr/>
        </p:nvSpPr>
        <p:spPr>
          <a:xfrm>
            <a:off x="604911" y="323557"/>
            <a:ext cx="4951827" cy="1938992"/>
          </a:xfrm>
          <a:prstGeom prst="rect">
            <a:avLst/>
          </a:prstGeom>
          <a:noFill/>
        </p:spPr>
        <p:txBody>
          <a:bodyPr wrap="square" rtlCol="0">
            <a:spAutoFit/>
          </a:bodyPr>
          <a:lstStyle/>
          <a:p>
            <a:r>
              <a:rPr lang="es-ES" sz="6000" dirty="0" err="1">
                <a:solidFill>
                  <a:schemeClr val="bg1"/>
                </a:solidFill>
                <a:latin typeface="a Alloy Ink" panose="02000503000000000000" pitchFamily="2" charset="0"/>
              </a:rPr>
              <a:t>Abiotic</a:t>
            </a:r>
            <a:r>
              <a:rPr lang="es-ES" sz="6000" dirty="0">
                <a:solidFill>
                  <a:schemeClr val="bg1"/>
                </a:solidFill>
                <a:latin typeface="a Alloy Ink" panose="02000503000000000000" pitchFamily="2" charset="0"/>
              </a:rPr>
              <a:t> </a:t>
            </a:r>
            <a:r>
              <a:rPr lang="es-ES" sz="6000" dirty="0" err="1">
                <a:solidFill>
                  <a:schemeClr val="bg1"/>
                </a:solidFill>
                <a:latin typeface="a Alloy Ink" panose="02000503000000000000" pitchFamily="2" charset="0"/>
              </a:rPr>
              <a:t>component</a:t>
            </a:r>
            <a:endParaRPr lang="es-ES" sz="6000" dirty="0">
              <a:solidFill>
                <a:schemeClr val="bg1"/>
              </a:solidFill>
              <a:latin typeface="a Alloy Ink" panose="02000503000000000000" pitchFamily="2" charset="0"/>
            </a:endParaRPr>
          </a:p>
        </p:txBody>
      </p:sp>
      <p:sp>
        <p:nvSpPr>
          <p:cNvPr id="3" name="CuadroTexto 2">
            <a:extLst>
              <a:ext uri="{FF2B5EF4-FFF2-40B4-BE49-F238E27FC236}">
                <a16:creationId xmlns:a16="http://schemas.microsoft.com/office/drawing/2014/main" id="{23CA9E45-6652-4B0A-90FD-13EF7648E798}"/>
              </a:ext>
            </a:extLst>
          </p:cNvPr>
          <p:cNvSpPr txBox="1"/>
          <p:nvPr/>
        </p:nvSpPr>
        <p:spPr>
          <a:xfrm>
            <a:off x="5556738" y="323557"/>
            <a:ext cx="4951827" cy="1938992"/>
          </a:xfrm>
          <a:prstGeom prst="rect">
            <a:avLst/>
          </a:prstGeom>
          <a:noFill/>
        </p:spPr>
        <p:txBody>
          <a:bodyPr wrap="square" rtlCol="0">
            <a:spAutoFit/>
          </a:bodyPr>
          <a:lstStyle/>
          <a:p>
            <a:r>
              <a:rPr lang="es-ES" sz="6000" dirty="0" err="1">
                <a:solidFill>
                  <a:schemeClr val="bg1"/>
                </a:solidFill>
                <a:latin typeface="a Alloy Ink" panose="02000503000000000000" pitchFamily="2" charset="0"/>
              </a:rPr>
              <a:t>biotic</a:t>
            </a:r>
            <a:r>
              <a:rPr lang="es-ES" sz="6000" dirty="0">
                <a:solidFill>
                  <a:schemeClr val="bg1"/>
                </a:solidFill>
                <a:latin typeface="a Alloy Ink" panose="02000503000000000000" pitchFamily="2" charset="0"/>
              </a:rPr>
              <a:t> </a:t>
            </a:r>
            <a:r>
              <a:rPr lang="es-ES" sz="6000" dirty="0" err="1">
                <a:solidFill>
                  <a:schemeClr val="bg1"/>
                </a:solidFill>
                <a:latin typeface="a Alloy Ink" panose="02000503000000000000" pitchFamily="2" charset="0"/>
              </a:rPr>
              <a:t>component</a:t>
            </a:r>
            <a:endParaRPr lang="es-ES" sz="6000" dirty="0">
              <a:solidFill>
                <a:schemeClr val="bg1"/>
              </a:solidFill>
              <a:latin typeface="a Alloy Ink" panose="02000503000000000000" pitchFamily="2" charset="0"/>
            </a:endParaRPr>
          </a:p>
        </p:txBody>
      </p:sp>
      <p:pic>
        <p:nvPicPr>
          <p:cNvPr id="7" name="Imagen 6" descr="Imagen que contiene dibujo&#10;&#10;Descripción generada automáticamente">
            <a:extLst>
              <a:ext uri="{FF2B5EF4-FFF2-40B4-BE49-F238E27FC236}">
                <a16:creationId xmlns:a16="http://schemas.microsoft.com/office/drawing/2014/main" id="{5FDF875F-1B51-46C2-ADAD-FED561FE1B8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96000" y="2157357"/>
            <a:ext cx="1271643" cy="1271643"/>
          </a:xfrm>
          <a:prstGeom prst="rect">
            <a:avLst/>
          </a:prstGeom>
        </p:spPr>
      </p:pic>
      <p:pic>
        <p:nvPicPr>
          <p:cNvPr id="9" name="Imagen 8">
            <a:extLst>
              <a:ext uri="{FF2B5EF4-FFF2-40B4-BE49-F238E27FC236}">
                <a16:creationId xmlns:a16="http://schemas.microsoft.com/office/drawing/2014/main" id="{110C4040-9664-4D94-8A07-BB885FB303D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78483" y="2193267"/>
            <a:ext cx="1618652" cy="1618652"/>
          </a:xfrm>
          <a:prstGeom prst="rect">
            <a:avLst/>
          </a:prstGeom>
        </p:spPr>
      </p:pic>
      <p:pic>
        <p:nvPicPr>
          <p:cNvPr id="11" name="Imagen 10" descr="Imagen que contiene sostener, control, cuarto, azul&#10;&#10;Descripción generada automáticamente">
            <a:extLst>
              <a:ext uri="{FF2B5EF4-FFF2-40B4-BE49-F238E27FC236}">
                <a16:creationId xmlns:a16="http://schemas.microsoft.com/office/drawing/2014/main" id="{85592A8A-EE55-4A53-B739-21F43C8B5DB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12391" y="4096349"/>
            <a:ext cx="1421704" cy="1421704"/>
          </a:xfrm>
          <a:prstGeom prst="rect">
            <a:avLst/>
          </a:prstGeom>
        </p:spPr>
      </p:pic>
      <p:pic>
        <p:nvPicPr>
          <p:cNvPr id="13" name="Imagen 12" descr="Imagen que contiene transporte, rueda, árbol&#10;&#10;Descripción generada automáticamente">
            <a:extLst>
              <a:ext uri="{FF2B5EF4-FFF2-40B4-BE49-F238E27FC236}">
                <a16:creationId xmlns:a16="http://schemas.microsoft.com/office/drawing/2014/main" id="{8C881893-7B15-47D5-BA33-A0DF9718ACD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4119" y="2117220"/>
            <a:ext cx="1618652" cy="1618652"/>
          </a:xfrm>
          <a:prstGeom prst="rect">
            <a:avLst/>
          </a:prstGeom>
        </p:spPr>
      </p:pic>
      <p:pic>
        <p:nvPicPr>
          <p:cNvPr id="15" name="Imagen 14">
            <a:extLst>
              <a:ext uri="{FF2B5EF4-FFF2-40B4-BE49-F238E27FC236}">
                <a16:creationId xmlns:a16="http://schemas.microsoft.com/office/drawing/2014/main" id="{FF7D8D42-FBB6-4A7E-B970-8DE2905D1D1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762982" y="2439425"/>
            <a:ext cx="1979150" cy="1979150"/>
          </a:xfrm>
          <a:prstGeom prst="rect">
            <a:avLst/>
          </a:prstGeom>
        </p:spPr>
      </p:pic>
      <p:pic>
        <p:nvPicPr>
          <p:cNvPr id="17" name="Imagen 16" descr="Imagen que contiene plato&#10;&#10;Descripción generada automáticamente">
            <a:extLst>
              <a:ext uri="{FF2B5EF4-FFF2-40B4-BE49-F238E27FC236}">
                <a16:creationId xmlns:a16="http://schemas.microsoft.com/office/drawing/2014/main" id="{F11BAEC8-514C-4DED-A155-2A4D3536D02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775013" y="4298991"/>
            <a:ext cx="1618652" cy="1618652"/>
          </a:xfrm>
          <a:prstGeom prst="rect">
            <a:avLst/>
          </a:prstGeom>
        </p:spPr>
      </p:pic>
    </p:spTree>
    <p:extLst>
      <p:ext uri="{BB962C8B-B14F-4D97-AF65-F5344CB8AC3E}">
        <p14:creationId xmlns:p14="http://schemas.microsoft.com/office/powerpoint/2010/main" val="78835188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agen 18" descr="Imagen que contiene dibujo, señal&#10;&#10;Descripción generada automáticamente">
            <a:hlinkClick r:id="rId2" action="ppaction://hlinksldjump"/>
            <a:extLst>
              <a:ext uri="{FF2B5EF4-FFF2-40B4-BE49-F238E27FC236}">
                <a16:creationId xmlns:a16="http://schemas.microsoft.com/office/drawing/2014/main" id="{702028F7-C4BC-4751-BDD8-DEA2500A45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56578" y="6152448"/>
            <a:ext cx="641953" cy="641953"/>
          </a:xfrm>
          <a:prstGeom prst="rect">
            <a:avLst/>
          </a:prstGeom>
        </p:spPr>
      </p:pic>
      <p:pic>
        <p:nvPicPr>
          <p:cNvPr id="4" name="Imagen 3">
            <a:hlinkClick r:id="rId4" action="ppaction://hlinksldjump"/>
            <a:extLst>
              <a:ext uri="{FF2B5EF4-FFF2-40B4-BE49-F238E27FC236}">
                <a16:creationId xmlns:a16="http://schemas.microsoft.com/office/drawing/2014/main" id="{14E117DB-761B-41F3-AD13-3EEAB2DD1917}"/>
              </a:ext>
            </a:extLst>
          </p:cNvPr>
          <p:cNvPicPr>
            <a:picLocks noChangeAspect="1"/>
          </p:cNvPicPr>
          <p:nvPr/>
        </p:nvPicPr>
        <p:blipFill>
          <a:blip r:embed="rId5"/>
          <a:stretch>
            <a:fillRect/>
          </a:stretch>
        </p:blipFill>
        <p:spPr>
          <a:xfrm>
            <a:off x="10452861" y="6192983"/>
            <a:ext cx="865707" cy="560881"/>
          </a:xfrm>
          <a:prstGeom prst="rect">
            <a:avLst/>
          </a:prstGeom>
        </p:spPr>
      </p:pic>
      <p:sp>
        <p:nvSpPr>
          <p:cNvPr id="2" name="CuadroTexto 1">
            <a:extLst>
              <a:ext uri="{FF2B5EF4-FFF2-40B4-BE49-F238E27FC236}">
                <a16:creationId xmlns:a16="http://schemas.microsoft.com/office/drawing/2014/main" id="{E1AEB199-9168-45EF-90AF-1F10B4FED059}"/>
              </a:ext>
            </a:extLst>
          </p:cNvPr>
          <p:cNvSpPr txBox="1"/>
          <p:nvPr/>
        </p:nvSpPr>
        <p:spPr>
          <a:xfrm>
            <a:off x="-114886" y="104136"/>
            <a:ext cx="12421771" cy="1938992"/>
          </a:xfrm>
          <a:prstGeom prst="rect">
            <a:avLst/>
          </a:prstGeom>
          <a:noFill/>
        </p:spPr>
        <p:txBody>
          <a:bodyPr wrap="square" rtlCol="0">
            <a:spAutoFit/>
          </a:bodyPr>
          <a:lstStyle/>
          <a:p>
            <a:pPr algn="ctr"/>
            <a:r>
              <a:rPr lang="es-ES" sz="6000" dirty="0" err="1">
                <a:solidFill>
                  <a:schemeClr val="bg1"/>
                </a:solidFill>
                <a:latin typeface="a Alloy Ink" panose="02000503000000000000" pitchFamily="2" charset="0"/>
              </a:rPr>
              <a:t>Let’s</a:t>
            </a:r>
            <a:r>
              <a:rPr lang="es-ES" sz="6000" dirty="0">
                <a:solidFill>
                  <a:schemeClr val="bg1"/>
                </a:solidFill>
                <a:latin typeface="a Alloy Ink" panose="02000503000000000000" pitchFamily="2" charset="0"/>
              </a:rPr>
              <a:t> </a:t>
            </a:r>
            <a:r>
              <a:rPr lang="es-ES" sz="6000" dirty="0" err="1">
                <a:solidFill>
                  <a:schemeClr val="bg1"/>
                </a:solidFill>
                <a:latin typeface="a Alloy Ink" panose="02000503000000000000" pitchFamily="2" charset="0"/>
              </a:rPr>
              <a:t>watch</a:t>
            </a:r>
            <a:r>
              <a:rPr lang="es-ES" sz="6000" dirty="0">
                <a:solidFill>
                  <a:schemeClr val="bg1"/>
                </a:solidFill>
                <a:latin typeface="a Alloy Ink" panose="02000503000000000000" pitchFamily="2" charset="0"/>
              </a:rPr>
              <a:t> a video </a:t>
            </a:r>
            <a:r>
              <a:rPr lang="es-ES" sz="6000" dirty="0" err="1">
                <a:solidFill>
                  <a:schemeClr val="bg1"/>
                </a:solidFill>
                <a:latin typeface="a Alloy Ink" panose="02000503000000000000" pitchFamily="2" charset="0"/>
              </a:rPr>
              <a:t>about</a:t>
            </a:r>
            <a:r>
              <a:rPr lang="es-ES" sz="6000" dirty="0">
                <a:solidFill>
                  <a:schemeClr val="bg1"/>
                </a:solidFill>
                <a:latin typeface="a Alloy Ink" panose="02000503000000000000" pitchFamily="2" charset="0"/>
              </a:rPr>
              <a:t> </a:t>
            </a:r>
            <a:r>
              <a:rPr lang="es-ES" sz="6000" dirty="0" err="1">
                <a:solidFill>
                  <a:schemeClr val="bg1"/>
                </a:solidFill>
                <a:latin typeface="a Alloy Ink" panose="02000503000000000000" pitchFamily="2" charset="0"/>
              </a:rPr>
              <a:t>it</a:t>
            </a:r>
            <a:r>
              <a:rPr lang="es-ES" sz="6000" dirty="0">
                <a:solidFill>
                  <a:schemeClr val="bg1"/>
                </a:solidFill>
                <a:latin typeface="a Alloy Ink" panose="02000503000000000000" pitchFamily="2" charset="0"/>
              </a:rPr>
              <a:t> and </a:t>
            </a:r>
            <a:r>
              <a:rPr lang="es-ES" sz="6000" dirty="0" err="1">
                <a:solidFill>
                  <a:schemeClr val="bg1"/>
                </a:solidFill>
                <a:latin typeface="a Alloy Ink" panose="02000503000000000000" pitchFamily="2" charset="0"/>
              </a:rPr>
              <a:t>answer</a:t>
            </a:r>
            <a:r>
              <a:rPr lang="es-ES" sz="6000" dirty="0">
                <a:solidFill>
                  <a:schemeClr val="bg1"/>
                </a:solidFill>
                <a:latin typeface="a Alloy Ink" panose="02000503000000000000" pitchFamily="2" charset="0"/>
              </a:rPr>
              <a:t> </a:t>
            </a:r>
            <a:r>
              <a:rPr lang="es-ES" sz="6000" dirty="0" err="1">
                <a:solidFill>
                  <a:schemeClr val="bg1"/>
                </a:solidFill>
                <a:latin typeface="a Alloy Ink" panose="02000503000000000000" pitchFamily="2" charset="0"/>
              </a:rPr>
              <a:t>the</a:t>
            </a:r>
            <a:r>
              <a:rPr lang="es-ES" sz="6000" dirty="0">
                <a:solidFill>
                  <a:schemeClr val="bg1"/>
                </a:solidFill>
                <a:latin typeface="a Alloy Ink" panose="02000503000000000000" pitchFamily="2" charset="0"/>
              </a:rPr>
              <a:t> </a:t>
            </a:r>
            <a:r>
              <a:rPr lang="es-ES" sz="6000" dirty="0" err="1">
                <a:solidFill>
                  <a:schemeClr val="bg1"/>
                </a:solidFill>
                <a:latin typeface="a Alloy Ink" panose="02000503000000000000" pitchFamily="2" charset="0"/>
              </a:rPr>
              <a:t>questions</a:t>
            </a:r>
            <a:endParaRPr lang="es-ES" sz="6000" dirty="0">
              <a:solidFill>
                <a:schemeClr val="bg1"/>
              </a:solidFill>
              <a:latin typeface="a Alloy Ink" panose="02000503000000000000" pitchFamily="2" charset="0"/>
            </a:endParaRPr>
          </a:p>
        </p:txBody>
      </p:sp>
      <p:pic>
        <p:nvPicPr>
          <p:cNvPr id="6" name="Imagen 5">
            <a:hlinkClick r:id="rId6"/>
            <a:extLst>
              <a:ext uri="{FF2B5EF4-FFF2-40B4-BE49-F238E27FC236}">
                <a16:creationId xmlns:a16="http://schemas.microsoft.com/office/drawing/2014/main" id="{47BF5FAC-5A52-4CB7-AE9D-9640D22D6B4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00524" y="2402033"/>
            <a:ext cx="3790950" cy="3790950"/>
          </a:xfrm>
          <a:prstGeom prst="rect">
            <a:avLst/>
          </a:prstGeom>
        </p:spPr>
      </p:pic>
    </p:spTree>
    <p:extLst>
      <p:ext uri="{BB962C8B-B14F-4D97-AF65-F5344CB8AC3E}">
        <p14:creationId xmlns:p14="http://schemas.microsoft.com/office/powerpoint/2010/main" val="425370704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agen 18" descr="Imagen que contiene dibujo, señal&#10;&#10;Descripción generada automáticamente">
            <a:hlinkClick r:id="rId2" action="ppaction://hlinksldjump"/>
            <a:extLst>
              <a:ext uri="{FF2B5EF4-FFF2-40B4-BE49-F238E27FC236}">
                <a16:creationId xmlns:a16="http://schemas.microsoft.com/office/drawing/2014/main" id="{702028F7-C4BC-4751-BDD8-DEA2500A45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56578" y="6152448"/>
            <a:ext cx="641953" cy="641953"/>
          </a:xfrm>
          <a:prstGeom prst="rect">
            <a:avLst/>
          </a:prstGeom>
        </p:spPr>
      </p:pic>
      <p:pic>
        <p:nvPicPr>
          <p:cNvPr id="4" name="Imagen 3">
            <a:hlinkClick r:id="rId4" action="ppaction://hlinksldjump"/>
            <a:extLst>
              <a:ext uri="{FF2B5EF4-FFF2-40B4-BE49-F238E27FC236}">
                <a16:creationId xmlns:a16="http://schemas.microsoft.com/office/drawing/2014/main" id="{14E117DB-761B-41F3-AD13-3EEAB2DD1917}"/>
              </a:ext>
            </a:extLst>
          </p:cNvPr>
          <p:cNvPicPr>
            <a:picLocks noChangeAspect="1"/>
          </p:cNvPicPr>
          <p:nvPr/>
        </p:nvPicPr>
        <p:blipFill>
          <a:blip r:embed="rId5"/>
          <a:stretch>
            <a:fillRect/>
          </a:stretch>
        </p:blipFill>
        <p:spPr>
          <a:xfrm>
            <a:off x="10452861" y="6192983"/>
            <a:ext cx="865707" cy="560881"/>
          </a:xfrm>
          <a:prstGeom prst="rect">
            <a:avLst/>
          </a:prstGeom>
        </p:spPr>
      </p:pic>
      <p:sp>
        <p:nvSpPr>
          <p:cNvPr id="2" name="CuadroTexto 1">
            <a:extLst>
              <a:ext uri="{FF2B5EF4-FFF2-40B4-BE49-F238E27FC236}">
                <a16:creationId xmlns:a16="http://schemas.microsoft.com/office/drawing/2014/main" id="{0C1408DC-2BB3-4AD4-86FC-D613BEB318A5}"/>
              </a:ext>
            </a:extLst>
          </p:cNvPr>
          <p:cNvSpPr txBox="1"/>
          <p:nvPr/>
        </p:nvSpPr>
        <p:spPr>
          <a:xfrm>
            <a:off x="1242646" y="211015"/>
            <a:ext cx="9706708" cy="1015663"/>
          </a:xfrm>
          <a:prstGeom prst="rect">
            <a:avLst/>
          </a:prstGeom>
          <a:noFill/>
        </p:spPr>
        <p:txBody>
          <a:bodyPr wrap="square" rtlCol="0">
            <a:spAutoFit/>
          </a:bodyPr>
          <a:lstStyle/>
          <a:p>
            <a:pPr algn="ctr"/>
            <a:r>
              <a:rPr lang="es-ES" sz="6000" dirty="0" err="1">
                <a:solidFill>
                  <a:schemeClr val="bg1"/>
                </a:solidFill>
                <a:latin typeface="a Alloy Ink" panose="02000503000000000000" pitchFamily="2" charset="0"/>
              </a:rPr>
              <a:t>Food</a:t>
            </a:r>
            <a:r>
              <a:rPr lang="es-ES" sz="6000" dirty="0">
                <a:solidFill>
                  <a:schemeClr val="bg1"/>
                </a:solidFill>
                <a:latin typeface="a Alloy Ink" panose="02000503000000000000" pitchFamily="2" charset="0"/>
              </a:rPr>
              <a:t> </a:t>
            </a:r>
            <a:r>
              <a:rPr lang="es-ES" sz="6000" dirty="0" err="1">
                <a:solidFill>
                  <a:schemeClr val="bg1"/>
                </a:solidFill>
                <a:latin typeface="a Alloy Ink" panose="02000503000000000000" pitchFamily="2" charset="0"/>
              </a:rPr>
              <a:t>chains</a:t>
            </a:r>
            <a:endParaRPr lang="es-ES" sz="6000" dirty="0">
              <a:solidFill>
                <a:schemeClr val="bg1"/>
              </a:solidFill>
              <a:latin typeface="a Alloy Ink" panose="02000503000000000000" pitchFamily="2" charset="0"/>
            </a:endParaRPr>
          </a:p>
        </p:txBody>
      </p:sp>
      <p:pic>
        <p:nvPicPr>
          <p:cNvPr id="5" name="Imagen 4" descr="Imagen que contiene dibujo&#10;&#10;Descripción generada automáticamente">
            <a:extLst>
              <a:ext uri="{FF2B5EF4-FFF2-40B4-BE49-F238E27FC236}">
                <a16:creationId xmlns:a16="http://schemas.microsoft.com/office/drawing/2014/main" id="{1543F8CA-4251-4AE2-95EC-E4143DFAFFC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1050" y="1582024"/>
            <a:ext cx="1412615" cy="1412615"/>
          </a:xfrm>
          <a:prstGeom prst="rect">
            <a:avLst/>
          </a:prstGeom>
        </p:spPr>
      </p:pic>
      <p:pic>
        <p:nvPicPr>
          <p:cNvPr id="7" name="Imagen 6" descr="Imagen que contiene señal&#10;&#10;Descripción generada automáticamente">
            <a:extLst>
              <a:ext uri="{FF2B5EF4-FFF2-40B4-BE49-F238E27FC236}">
                <a16:creationId xmlns:a16="http://schemas.microsoft.com/office/drawing/2014/main" id="{A8280231-55D7-4925-A894-D2ABF2E76C6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01403" y="1632000"/>
            <a:ext cx="1770168" cy="1770168"/>
          </a:xfrm>
          <a:prstGeom prst="rect">
            <a:avLst/>
          </a:prstGeom>
        </p:spPr>
      </p:pic>
      <p:pic>
        <p:nvPicPr>
          <p:cNvPr id="9" name="Imagen 8" descr="Imagen que contiene grafiti&#10;&#10;Descripción generada automáticamente">
            <a:extLst>
              <a:ext uri="{FF2B5EF4-FFF2-40B4-BE49-F238E27FC236}">
                <a16:creationId xmlns:a16="http://schemas.microsoft.com/office/drawing/2014/main" id="{3D012E98-98E9-4DC7-A9E3-D2AE3BD983A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96000" y="1245107"/>
            <a:ext cx="2407298" cy="2407298"/>
          </a:xfrm>
          <a:prstGeom prst="rect">
            <a:avLst/>
          </a:prstGeom>
        </p:spPr>
      </p:pic>
      <p:sp>
        <p:nvSpPr>
          <p:cNvPr id="10" name="Flecha: a la derecha 9">
            <a:extLst>
              <a:ext uri="{FF2B5EF4-FFF2-40B4-BE49-F238E27FC236}">
                <a16:creationId xmlns:a16="http://schemas.microsoft.com/office/drawing/2014/main" id="{1F068EC0-14B3-4889-9664-BEF834AB7608}"/>
              </a:ext>
            </a:extLst>
          </p:cNvPr>
          <p:cNvSpPr/>
          <p:nvPr/>
        </p:nvSpPr>
        <p:spPr>
          <a:xfrm rot="172687">
            <a:off x="2845773" y="2016173"/>
            <a:ext cx="641953" cy="560881"/>
          </a:xfrm>
          <a:prstGeom prst="rightArrow">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1" name="Flecha: a la derecha 10">
            <a:extLst>
              <a:ext uri="{FF2B5EF4-FFF2-40B4-BE49-F238E27FC236}">
                <a16:creationId xmlns:a16="http://schemas.microsoft.com/office/drawing/2014/main" id="{A8FE9D4F-BAD7-4DD8-BF9C-98522EAB1954}"/>
              </a:ext>
            </a:extLst>
          </p:cNvPr>
          <p:cNvSpPr/>
          <p:nvPr/>
        </p:nvSpPr>
        <p:spPr>
          <a:xfrm rot="21333143">
            <a:off x="5433267" y="2103088"/>
            <a:ext cx="641953" cy="560881"/>
          </a:xfrm>
          <a:prstGeom prst="rightArrow">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3" name="CuadroTexto 12">
            <a:extLst>
              <a:ext uri="{FF2B5EF4-FFF2-40B4-BE49-F238E27FC236}">
                <a16:creationId xmlns:a16="http://schemas.microsoft.com/office/drawing/2014/main" id="{BFC3CB3C-ADBE-4FB1-B723-DCAE74F709E5}"/>
              </a:ext>
            </a:extLst>
          </p:cNvPr>
          <p:cNvSpPr txBox="1"/>
          <p:nvPr/>
        </p:nvSpPr>
        <p:spPr>
          <a:xfrm>
            <a:off x="65927" y="3190514"/>
            <a:ext cx="3435476" cy="769441"/>
          </a:xfrm>
          <a:prstGeom prst="rect">
            <a:avLst/>
          </a:prstGeom>
          <a:noFill/>
        </p:spPr>
        <p:txBody>
          <a:bodyPr wrap="square" rtlCol="0">
            <a:spAutoFit/>
          </a:bodyPr>
          <a:lstStyle/>
          <a:p>
            <a:r>
              <a:rPr lang="es-ES" sz="4400" dirty="0" err="1">
                <a:solidFill>
                  <a:schemeClr val="bg1"/>
                </a:solidFill>
                <a:latin typeface="a Alloy Ink" panose="02000503000000000000" pitchFamily="2" charset="0"/>
              </a:rPr>
              <a:t>Producers</a:t>
            </a:r>
            <a:endParaRPr lang="es-ES" sz="4400" dirty="0">
              <a:solidFill>
                <a:schemeClr val="bg1"/>
              </a:solidFill>
              <a:latin typeface="a Alloy Ink" panose="02000503000000000000" pitchFamily="2" charset="0"/>
            </a:endParaRPr>
          </a:p>
        </p:txBody>
      </p:sp>
      <p:sp>
        <p:nvSpPr>
          <p:cNvPr id="14" name="CuadroTexto 13">
            <a:extLst>
              <a:ext uri="{FF2B5EF4-FFF2-40B4-BE49-F238E27FC236}">
                <a16:creationId xmlns:a16="http://schemas.microsoft.com/office/drawing/2014/main" id="{FAEB801D-B713-4C97-98FD-4A02771ADF12}"/>
              </a:ext>
            </a:extLst>
          </p:cNvPr>
          <p:cNvSpPr txBox="1"/>
          <p:nvPr/>
        </p:nvSpPr>
        <p:spPr>
          <a:xfrm>
            <a:off x="4386487" y="3365158"/>
            <a:ext cx="4483159" cy="769441"/>
          </a:xfrm>
          <a:prstGeom prst="rect">
            <a:avLst/>
          </a:prstGeom>
          <a:noFill/>
        </p:spPr>
        <p:txBody>
          <a:bodyPr wrap="square" rtlCol="0">
            <a:spAutoFit/>
          </a:bodyPr>
          <a:lstStyle/>
          <a:p>
            <a:r>
              <a:rPr lang="es-ES" sz="4400" dirty="0" err="1">
                <a:solidFill>
                  <a:schemeClr val="bg1"/>
                </a:solidFill>
                <a:latin typeface="a Alloy Ink" panose="02000503000000000000" pitchFamily="2" charset="0"/>
              </a:rPr>
              <a:t>consumers</a:t>
            </a:r>
            <a:endParaRPr lang="es-ES" sz="4400" dirty="0">
              <a:solidFill>
                <a:schemeClr val="bg1"/>
              </a:solidFill>
              <a:latin typeface="a Alloy Ink" panose="02000503000000000000" pitchFamily="2" charset="0"/>
            </a:endParaRPr>
          </a:p>
        </p:txBody>
      </p:sp>
      <p:pic>
        <p:nvPicPr>
          <p:cNvPr id="17" name="Imagen 16" descr="Imagen que contiene paraguas&#10;&#10;Descripción generada automáticamente">
            <a:extLst>
              <a:ext uri="{FF2B5EF4-FFF2-40B4-BE49-F238E27FC236}">
                <a16:creationId xmlns:a16="http://schemas.microsoft.com/office/drawing/2014/main" id="{91F3116D-7F8C-4B47-9E5A-D88138388F6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583906" y="1531563"/>
            <a:ext cx="1870605" cy="1870605"/>
          </a:xfrm>
          <a:prstGeom prst="rect">
            <a:avLst/>
          </a:prstGeom>
        </p:spPr>
      </p:pic>
      <p:sp>
        <p:nvSpPr>
          <p:cNvPr id="18" name="Flecha: a la derecha 17">
            <a:extLst>
              <a:ext uri="{FF2B5EF4-FFF2-40B4-BE49-F238E27FC236}">
                <a16:creationId xmlns:a16="http://schemas.microsoft.com/office/drawing/2014/main" id="{21EF24C3-D6AF-4BDA-9F0C-0569AE9266FC}"/>
              </a:ext>
            </a:extLst>
          </p:cNvPr>
          <p:cNvSpPr/>
          <p:nvPr/>
        </p:nvSpPr>
        <p:spPr>
          <a:xfrm rot="21333143">
            <a:off x="8697171" y="2103088"/>
            <a:ext cx="641953" cy="560881"/>
          </a:xfrm>
          <a:prstGeom prst="rightArrow">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22" name="CuadroTexto 21">
            <a:extLst>
              <a:ext uri="{FF2B5EF4-FFF2-40B4-BE49-F238E27FC236}">
                <a16:creationId xmlns:a16="http://schemas.microsoft.com/office/drawing/2014/main" id="{B8F1DDFB-1445-4E87-8416-152EC350BB08}"/>
              </a:ext>
            </a:extLst>
          </p:cNvPr>
          <p:cNvSpPr txBox="1"/>
          <p:nvPr/>
        </p:nvSpPr>
        <p:spPr>
          <a:xfrm>
            <a:off x="8503298" y="3346729"/>
            <a:ext cx="4483159" cy="769441"/>
          </a:xfrm>
          <a:prstGeom prst="rect">
            <a:avLst/>
          </a:prstGeom>
          <a:noFill/>
        </p:spPr>
        <p:txBody>
          <a:bodyPr wrap="square" rtlCol="0">
            <a:spAutoFit/>
          </a:bodyPr>
          <a:lstStyle/>
          <a:p>
            <a:r>
              <a:rPr lang="es-ES" sz="4400" dirty="0" err="1">
                <a:solidFill>
                  <a:schemeClr val="bg1"/>
                </a:solidFill>
                <a:latin typeface="a Alloy Ink" panose="02000503000000000000" pitchFamily="2" charset="0"/>
              </a:rPr>
              <a:t>Decomposer</a:t>
            </a:r>
            <a:endParaRPr lang="es-ES" sz="4400" dirty="0">
              <a:solidFill>
                <a:schemeClr val="bg1"/>
              </a:solidFill>
              <a:latin typeface="a Alloy Ink" panose="02000503000000000000" pitchFamily="2" charset="0"/>
            </a:endParaRPr>
          </a:p>
        </p:txBody>
      </p:sp>
    </p:spTree>
    <p:extLst>
      <p:ext uri="{BB962C8B-B14F-4D97-AF65-F5344CB8AC3E}">
        <p14:creationId xmlns:p14="http://schemas.microsoft.com/office/powerpoint/2010/main" val="146558180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agen 18" descr="Imagen que contiene dibujo, señal&#10;&#10;Descripción generada automáticamente">
            <a:hlinkClick r:id="rId2" action="ppaction://hlinksldjump"/>
            <a:extLst>
              <a:ext uri="{FF2B5EF4-FFF2-40B4-BE49-F238E27FC236}">
                <a16:creationId xmlns:a16="http://schemas.microsoft.com/office/drawing/2014/main" id="{702028F7-C4BC-4751-BDD8-DEA2500A45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56578" y="6152448"/>
            <a:ext cx="641953" cy="641953"/>
          </a:xfrm>
          <a:prstGeom prst="rect">
            <a:avLst/>
          </a:prstGeom>
        </p:spPr>
      </p:pic>
      <p:pic>
        <p:nvPicPr>
          <p:cNvPr id="4" name="Imagen 3">
            <a:hlinkClick r:id="rId4" action="ppaction://hlinksldjump"/>
            <a:extLst>
              <a:ext uri="{FF2B5EF4-FFF2-40B4-BE49-F238E27FC236}">
                <a16:creationId xmlns:a16="http://schemas.microsoft.com/office/drawing/2014/main" id="{14E117DB-761B-41F3-AD13-3EEAB2DD1917}"/>
              </a:ext>
            </a:extLst>
          </p:cNvPr>
          <p:cNvPicPr>
            <a:picLocks noChangeAspect="1"/>
          </p:cNvPicPr>
          <p:nvPr/>
        </p:nvPicPr>
        <p:blipFill>
          <a:blip r:embed="rId5"/>
          <a:stretch>
            <a:fillRect/>
          </a:stretch>
        </p:blipFill>
        <p:spPr>
          <a:xfrm>
            <a:off x="10452861" y="6192983"/>
            <a:ext cx="865707" cy="560881"/>
          </a:xfrm>
          <a:prstGeom prst="rect">
            <a:avLst/>
          </a:prstGeom>
        </p:spPr>
      </p:pic>
      <p:sp>
        <p:nvSpPr>
          <p:cNvPr id="2" name="CuadroTexto 1">
            <a:extLst>
              <a:ext uri="{FF2B5EF4-FFF2-40B4-BE49-F238E27FC236}">
                <a16:creationId xmlns:a16="http://schemas.microsoft.com/office/drawing/2014/main" id="{0C1408DC-2BB3-4AD4-86FC-D613BEB318A5}"/>
              </a:ext>
            </a:extLst>
          </p:cNvPr>
          <p:cNvSpPr txBox="1"/>
          <p:nvPr/>
        </p:nvSpPr>
        <p:spPr>
          <a:xfrm>
            <a:off x="1242646" y="211015"/>
            <a:ext cx="9706708" cy="1015663"/>
          </a:xfrm>
          <a:prstGeom prst="rect">
            <a:avLst/>
          </a:prstGeom>
          <a:noFill/>
        </p:spPr>
        <p:txBody>
          <a:bodyPr wrap="square" rtlCol="0">
            <a:spAutoFit/>
          </a:bodyPr>
          <a:lstStyle/>
          <a:p>
            <a:pPr algn="ctr"/>
            <a:r>
              <a:rPr lang="es-ES" sz="6000" dirty="0" err="1">
                <a:solidFill>
                  <a:schemeClr val="bg1"/>
                </a:solidFill>
                <a:latin typeface="a Alloy Ink" panose="02000503000000000000" pitchFamily="2" charset="0"/>
              </a:rPr>
              <a:t>Food</a:t>
            </a:r>
            <a:r>
              <a:rPr lang="es-ES" sz="6000" dirty="0">
                <a:solidFill>
                  <a:schemeClr val="bg1"/>
                </a:solidFill>
                <a:latin typeface="a Alloy Ink" panose="02000503000000000000" pitchFamily="2" charset="0"/>
              </a:rPr>
              <a:t> </a:t>
            </a:r>
            <a:r>
              <a:rPr lang="es-ES" sz="6000" dirty="0" err="1">
                <a:solidFill>
                  <a:schemeClr val="bg1"/>
                </a:solidFill>
                <a:latin typeface="a Alloy Ink" panose="02000503000000000000" pitchFamily="2" charset="0"/>
              </a:rPr>
              <a:t>chains</a:t>
            </a:r>
            <a:endParaRPr lang="es-ES" sz="6000" dirty="0">
              <a:solidFill>
                <a:schemeClr val="bg1"/>
              </a:solidFill>
              <a:latin typeface="a Alloy Ink" panose="02000503000000000000" pitchFamily="2" charset="0"/>
            </a:endParaRPr>
          </a:p>
        </p:txBody>
      </p:sp>
      <p:pic>
        <p:nvPicPr>
          <p:cNvPr id="5" name="Imagen 4" descr="Imagen que contiene dibujo&#10;&#10;Descripción generada automáticamente">
            <a:extLst>
              <a:ext uri="{FF2B5EF4-FFF2-40B4-BE49-F238E27FC236}">
                <a16:creationId xmlns:a16="http://schemas.microsoft.com/office/drawing/2014/main" id="{1543F8CA-4251-4AE2-95EC-E4143DFAFFC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4538" y="3756075"/>
            <a:ext cx="2228458" cy="2228458"/>
          </a:xfrm>
          <a:prstGeom prst="rect">
            <a:avLst/>
          </a:prstGeom>
        </p:spPr>
      </p:pic>
      <p:sp>
        <p:nvSpPr>
          <p:cNvPr id="13" name="CuadroTexto 12">
            <a:extLst>
              <a:ext uri="{FF2B5EF4-FFF2-40B4-BE49-F238E27FC236}">
                <a16:creationId xmlns:a16="http://schemas.microsoft.com/office/drawing/2014/main" id="{BFC3CB3C-ADBE-4FB1-B723-DCAE74F709E5}"/>
              </a:ext>
            </a:extLst>
          </p:cNvPr>
          <p:cNvSpPr txBox="1"/>
          <p:nvPr/>
        </p:nvSpPr>
        <p:spPr>
          <a:xfrm>
            <a:off x="-1" y="1226678"/>
            <a:ext cx="12309232" cy="2123658"/>
          </a:xfrm>
          <a:prstGeom prst="rect">
            <a:avLst/>
          </a:prstGeom>
          <a:noFill/>
        </p:spPr>
        <p:txBody>
          <a:bodyPr wrap="square" rtlCol="0">
            <a:spAutoFit/>
          </a:bodyPr>
          <a:lstStyle/>
          <a:p>
            <a:r>
              <a:rPr lang="es-ES" sz="4400" dirty="0" err="1">
                <a:solidFill>
                  <a:schemeClr val="bg1"/>
                </a:solidFill>
                <a:latin typeface="a Alloy Ink" panose="02000503000000000000" pitchFamily="2" charset="0"/>
              </a:rPr>
              <a:t>Producers</a:t>
            </a:r>
            <a:r>
              <a:rPr lang="es-ES" sz="4400" dirty="0">
                <a:solidFill>
                  <a:schemeClr val="bg1"/>
                </a:solidFill>
                <a:latin typeface="a Alloy Ink" panose="02000503000000000000" pitchFamily="2" charset="0"/>
              </a:rPr>
              <a:t>: </a:t>
            </a:r>
            <a:r>
              <a:rPr lang="es-ES" sz="4400" dirty="0" err="1">
                <a:solidFill>
                  <a:schemeClr val="bg1"/>
                </a:solidFill>
                <a:latin typeface="a Alloy Ink" panose="02000503000000000000" pitchFamily="2" charset="0"/>
              </a:rPr>
              <a:t>plants</a:t>
            </a:r>
            <a:r>
              <a:rPr lang="es-ES" sz="4400" dirty="0">
                <a:solidFill>
                  <a:schemeClr val="bg1"/>
                </a:solidFill>
                <a:latin typeface="a Alloy Ink" panose="02000503000000000000" pitchFamily="2" charset="0"/>
              </a:rPr>
              <a:t> are </a:t>
            </a:r>
            <a:r>
              <a:rPr lang="es-ES" sz="4400" dirty="0" err="1">
                <a:solidFill>
                  <a:schemeClr val="bg1"/>
                </a:solidFill>
                <a:latin typeface="a Alloy Ink" panose="02000503000000000000" pitchFamily="2" charset="0"/>
              </a:rPr>
              <a:t>producers</a:t>
            </a:r>
            <a:r>
              <a:rPr lang="es-ES" sz="4400" dirty="0">
                <a:solidFill>
                  <a:schemeClr val="bg1"/>
                </a:solidFill>
                <a:latin typeface="a Alloy Ink" panose="02000503000000000000" pitchFamily="2" charset="0"/>
              </a:rPr>
              <a:t>, </a:t>
            </a:r>
            <a:r>
              <a:rPr lang="es-ES" sz="4400" dirty="0" err="1">
                <a:solidFill>
                  <a:schemeClr val="bg1"/>
                </a:solidFill>
                <a:latin typeface="a Alloy Ink" panose="02000503000000000000" pitchFamily="2" charset="0"/>
              </a:rPr>
              <a:t>they</a:t>
            </a:r>
            <a:r>
              <a:rPr lang="es-ES" sz="4400" dirty="0">
                <a:solidFill>
                  <a:schemeClr val="bg1"/>
                </a:solidFill>
                <a:latin typeface="a Alloy Ink" panose="02000503000000000000" pitchFamily="2" charset="0"/>
              </a:rPr>
              <a:t> </a:t>
            </a:r>
            <a:r>
              <a:rPr lang="es-ES" sz="4400" dirty="0" err="1">
                <a:solidFill>
                  <a:schemeClr val="bg1"/>
                </a:solidFill>
                <a:latin typeface="a Alloy Ink" panose="02000503000000000000" pitchFamily="2" charset="0"/>
              </a:rPr>
              <a:t>make</a:t>
            </a:r>
            <a:r>
              <a:rPr lang="es-ES" sz="4400" dirty="0">
                <a:solidFill>
                  <a:schemeClr val="bg1"/>
                </a:solidFill>
                <a:latin typeface="a Alloy Ink" panose="02000503000000000000" pitchFamily="2" charset="0"/>
              </a:rPr>
              <a:t> </a:t>
            </a:r>
            <a:r>
              <a:rPr lang="es-ES" sz="4400" dirty="0" err="1">
                <a:solidFill>
                  <a:schemeClr val="bg1"/>
                </a:solidFill>
                <a:latin typeface="a Alloy Ink" panose="02000503000000000000" pitchFamily="2" charset="0"/>
              </a:rPr>
              <a:t>their</a:t>
            </a:r>
            <a:r>
              <a:rPr lang="es-ES" sz="4400" dirty="0">
                <a:solidFill>
                  <a:schemeClr val="bg1"/>
                </a:solidFill>
                <a:latin typeface="a Alloy Ink" panose="02000503000000000000" pitchFamily="2" charset="0"/>
              </a:rPr>
              <a:t> </a:t>
            </a:r>
            <a:r>
              <a:rPr lang="es-ES" sz="4400" dirty="0" err="1">
                <a:solidFill>
                  <a:schemeClr val="bg1"/>
                </a:solidFill>
                <a:latin typeface="a Alloy Ink" panose="02000503000000000000" pitchFamily="2" charset="0"/>
              </a:rPr>
              <a:t>food</a:t>
            </a:r>
            <a:r>
              <a:rPr lang="es-ES" sz="4400" dirty="0">
                <a:solidFill>
                  <a:schemeClr val="bg1"/>
                </a:solidFill>
                <a:latin typeface="a Alloy Ink" panose="02000503000000000000" pitchFamily="2" charset="0"/>
              </a:rPr>
              <a:t> </a:t>
            </a:r>
            <a:r>
              <a:rPr lang="es-ES" sz="4400" dirty="0" err="1">
                <a:solidFill>
                  <a:schemeClr val="bg1"/>
                </a:solidFill>
                <a:latin typeface="a Alloy Ink" panose="02000503000000000000" pitchFamily="2" charset="0"/>
              </a:rPr>
              <a:t>with</a:t>
            </a:r>
            <a:r>
              <a:rPr lang="es-ES" sz="4400" dirty="0">
                <a:solidFill>
                  <a:schemeClr val="bg1"/>
                </a:solidFill>
                <a:latin typeface="a Alloy Ink" panose="02000503000000000000" pitchFamily="2" charset="0"/>
              </a:rPr>
              <a:t> </a:t>
            </a:r>
            <a:r>
              <a:rPr lang="es-ES" sz="4400" dirty="0" err="1">
                <a:solidFill>
                  <a:schemeClr val="bg1"/>
                </a:solidFill>
                <a:latin typeface="a Alloy Ink" panose="02000503000000000000" pitchFamily="2" charset="0"/>
              </a:rPr>
              <a:t>the</a:t>
            </a:r>
            <a:r>
              <a:rPr lang="es-ES" sz="4400" dirty="0">
                <a:solidFill>
                  <a:schemeClr val="bg1"/>
                </a:solidFill>
                <a:latin typeface="a Alloy Ink" panose="02000503000000000000" pitchFamily="2" charset="0"/>
              </a:rPr>
              <a:t> </a:t>
            </a:r>
            <a:r>
              <a:rPr lang="es-ES" sz="4400" dirty="0" err="1">
                <a:solidFill>
                  <a:schemeClr val="bg1"/>
                </a:solidFill>
                <a:latin typeface="a Alloy Ink" panose="02000503000000000000" pitchFamily="2" charset="0"/>
              </a:rPr>
              <a:t>photosynthesis</a:t>
            </a:r>
            <a:endParaRPr lang="es-ES" sz="4400" dirty="0">
              <a:solidFill>
                <a:schemeClr val="bg1"/>
              </a:solidFill>
              <a:latin typeface="a Alloy Ink" panose="02000503000000000000" pitchFamily="2" charset="0"/>
            </a:endParaRPr>
          </a:p>
        </p:txBody>
      </p:sp>
      <p:pic>
        <p:nvPicPr>
          <p:cNvPr id="6" name="Imagen 5" descr="Imagen que contiene camiseta&#10;&#10;Descripción generada automáticamente">
            <a:extLst>
              <a:ext uri="{FF2B5EF4-FFF2-40B4-BE49-F238E27FC236}">
                <a16:creationId xmlns:a16="http://schemas.microsoft.com/office/drawing/2014/main" id="{5A069BE4-DF8E-48E6-8935-8CE55AAA54F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19791" y="3298310"/>
            <a:ext cx="2752418" cy="2752418"/>
          </a:xfrm>
          <a:prstGeom prst="rect">
            <a:avLst/>
          </a:prstGeom>
        </p:spPr>
      </p:pic>
    </p:spTree>
    <p:extLst>
      <p:ext uri="{BB962C8B-B14F-4D97-AF65-F5344CB8AC3E}">
        <p14:creationId xmlns:p14="http://schemas.microsoft.com/office/powerpoint/2010/main" val="372294116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agen 18" descr="Imagen que contiene dibujo, señal&#10;&#10;Descripción generada automáticamente">
            <a:hlinkClick r:id="rId2" action="ppaction://hlinksldjump"/>
            <a:extLst>
              <a:ext uri="{FF2B5EF4-FFF2-40B4-BE49-F238E27FC236}">
                <a16:creationId xmlns:a16="http://schemas.microsoft.com/office/drawing/2014/main" id="{702028F7-C4BC-4751-BDD8-DEA2500A45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56578" y="6152448"/>
            <a:ext cx="641953" cy="641953"/>
          </a:xfrm>
          <a:prstGeom prst="rect">
            <a:avLst/>
          </a:prstGeom>
        </p:spPr>
      </p:pic>
      <p:pic>
        <p:nvPicPr>
          <p:cNvPr id="4" name="Imagen 3">
            <a:hlinkClick r:id="rId4" action="ppaction://hlinksldjump"/>
            <a:extLst>
              <a:ext uri="{FF2B5EF4-FFF2-40B4-BE49-F238E27FC236}">
                <a16:creationId xmlns:a16="http://schemas.microsoft.com/office/drawing/2014/main" id="{14E117DB-761B-41F3-AD13-3EEAB2DD1917}"/>
              </a:ext>
            </a:extLst>
          </p:cNvPr>
          <p:cNvPicPr>
            <a:picLocks noChangeAspect="1"/>
          </p:cNvPicPr>
          <p:nvPr/>
        </p:nvPicPr>
        <p:blipFill>
          <a:blip r:embed="rId5"/>
          <a:stretch>
            <a:fillRect/>
          </a:stretch>
        </p:blipFill>
        <p:spPr>
          <a:xfrm>
            <a:off x="10452861" y="6192983"/>
            <a:ext cx="865707" cy="560881"/>
          </a:xfrm>
          <a:prstGeom prst="rect">
            <a:avLst/>
          </a:prstGeom>
        </p:spPr>
      </p:pic>
      <p:sp>
        <p:nvSpPr>
          <p:cNvPr id="2" name="CuadroTexto 1">
            <a:extLst>
              <a:ext uri="{FF2B5EF4-FFF2-40B4-BE49-F238E27FC236}">
                <a16:creationId xmlns:a16="http://schemas.microsoft.com/office/drawing/2014/main" id="{0C1408DC-2BB3-4AD4-86FC-D613BEB318A5}"/>
              </a:ext>
            </a:extLst>
          </p:cNvPr>
          <p:cNvSpPr txBox="1"/>
          <p:nvPr/>
        </p:nvSpPr>
        <p:spPr>
          <a:xfrm>
            <a:off x="1242646" y="211015"/>
            <a:ext cx="9706708" cy="1015663"/>
          </a:xfrm>
          <a:prstGeom prst="rect">
            <a:avLst/>
          </a:prstGeom>
          <a:noFill/>
        </p:spPr>
        <p:txBody>
          <a:bodyPr wrap="square" rtlCol="0">
            <a:spAutoFit/>
          </a:bodyPr>
          <a:lstStyle/>
          <a:p>
            <a:pPr algn="ctr"/>
            <a:r>
              <a:rPr lang="es-ES" sz="6000" dirty="0" err="1">
                <a:solidFill>
                  <a:schemeClr val="bg1"/>
                </a:solidFill>
                <a:latin typeface="a Alloy Ink" panose="02000503000000000000" pitchFamily="2" charset="0"/>
              </a:rPr>
              <a:t>Food</a:t>
            </a:r>
            <a:r>
              <a:rPr lang="es-ES" sz="6000" dirty="0">
                <a:solidFill>
                  <a:schemeClr val="bg1"/>
                </a:solidFill>
                <a:latin typeface="a Alloy Ink" panose="02000503000000000000" pitchFamily="2" charset="0"/>
              </a:rPr>
              <a:t> </a:t>
            </a:r>
            <a:r>
              <a:rPr lang="es-ES" sz="6000" dirty="0" err="1">
                <a:solidFill>
                  <a:schemeClr val="bg1"/>
                </a:solidFill>
                <a:latin typeface="a Alloy Ink" panose="02000503000000000000" pitchFamily="2" charset="0"/>
              </a:rPr>
              <a:t>chains</a:t>
            </a:r>
            <a:endParaRPr lang="es-ES" sz="6000" dirty="0">
              <a:solidFill>
                <a:schemeClr val="bg1"/>
              </a:solidFill>
              <a:latin typeface="a Alloy Ink" panose="02000503000000000000" pitchFamily="2" charset="0"/>
            </a:endParaRPr>
          </a:p>
        </p:txBody>
      </p:sp>
      <p:pic>
        <p:nvPicPr>
          <p:cNvPr id="7" name="Imagen 6" descr="Imagen que contiene señal&#10;&#10;Descripción generada automáticamente">
            <a:extLst>
              <a:ext uri="{FF2B5EF4-FFF2-40B4-BE49-F238E27FC236}">
                <a16:creationId xmlns:a16="http://schemas.microsoft.com/office/drawing/2014/main" id="{A8280231-55D7-4925-A894-D2ABF2E76C6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37727" y="4582900"/>
            <a:ext cx="1770168" cy="1770168"/>
          </a:xfrm>
          <a:prstGeom prst="rect">
            <a:avLst/>
          </a:prstGeom>
        </p:spPr>
      </p:pic>
      <p:pic>
        <p:nvPicPr>
          <p:cNvPr id="9" name="Imagen 8" descr="Imagen que contiene grafiti&#10;&#10;Descripción generada automáticamente">
            <a:extLst>
              <a:ext uri="{FF2B5EF4-FFF2-40B4-BE49-F238E27FC236}">
                <a16:creationId xmlns:a16="http://schemas.microsoft.com/office/drawing/2014/main" id="{3D012E98-98E9-4DC7-A9E3-D2AE3BD983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71015" y="4101851"/>
            <a:ext cx="2407298" cy="2407298"/>
          </a:xfrm>
          <a:prstGeom prst="rect">
            <a:avLst/>
          </a:prstGeom>
        </p:spPr>
      </p:pic>
      <p:sp>
        <p:nvSpPr>
          <p:cNvPr id="14" name="CuadroTexto 13">
            <a:extLst>
              <a:ext uri="{FF2B5EF4-FFF2-40B4-BE49-F238E27FC236}">
                <a16:creationId xmlns:a16="http://schemas.microsoft.com/office/drawing/2014/main" id="{FAEB801D-B713-4C97-98FD-4A02771ADF12}"/>
              </a:ext>
            </a:extLst>
          </p:cNvPr>
          <p:cNvSpPr txBox="1"/>
          <p:nvPr/>
        </p:nvSpPr>
        <p:spPr>
          <a:xfrm>
            <a:off x="0" y="1309600"/>
            <a:ext cx="11774658" cy="1446550"/>
          </a:xfrm>
          <a:prstGeom prst="rect">
            <a:avLst/>
          </a:prstGeom>
          <a:noFill/>
        </p:spPr>
        <p:txBody>
          <a:bodyPr wrap="square" rtlCol="0">
            <a:spAutoFit/>
          </a:bodyPr>
          <a:lstStyle/>
          <a:p>
            <a:r>
              <a:rPr lang="es-ES" sz="4400" dirty="0" err="1">
                <a:solidFill>
                  <a:schemeClr val="bg1"/>
                </a:solidFill>
                <a:latin typeface="a Alloy Ink" panose="02000503000000000000" pitchFamily="2" charset="0"/>
              </a:rPr>
              <a:t>Consumers</a:t>
            </a:r>
            <a:r>
              <a:rPr lang="es-ES" sz="4400" dirty="0">
                <a:solidFill>
                  <a:schemeClr val="bg1"/>
                </a:solidFill>
                <a:latin typeface="a Alloy Ink" panose="02000503000000000000" pitchFamily="2" charset="0"/>
              </a:rPr>
              <a:t>: </a:t>
            </a:r>
            <a:r>
              <a:rPr lang="es-ES" sz="4400" dirty="0" err="1">
                <a:solidFill>
                  <a:schemeClr val="bg1"/>
                </a:solidFill>
                <a:latin typeface="a Alloy Ink" panose="02000503000000000000" pitchFamily="2" charset="0"/>
              </a:rPr>
              <a:t>they</a:t>
            </a:r>
            <a:r>
              <a:rPr lang="es-ES" sz="4400" dirty="0">
                <a:solidFill>
                  <a:schemeClr val="bg1"/>
                </a:solidFill>
                <a:latin typeface="a Alloy Ink" panose="02000503000000000000" pitchFamily="2" charset="0"/>
              </a:rPr>
              <a:t> </a:t>
            </a:r>
            <a:r>
              <a:rPr lang="es-ES" sz="4400" dirty="0" err="1">
                <a:solidFill>
                  <a:schemeClr val="bg1"/>
                </a:solidFill>
                <a:latin typeface="a Alloy Ink" panose="02000503000000000000" pitchFamily="2" charset="0"/>
              </a:rPr>
              <a:t>feed</a:t>
            </a:r>
            <a:r>
              <a:rPr lang="es-ES" sz="4400" dirty="0">
                <a:solidFill>
                  <a:schemeClr val="bg1"/>
                </a:solidFill>
                <a:latin typeface="a Alloy Ink" panose="02000503000000000000" pitchFamily="2" charset="0"/>
              </a:rPr>
              <a:t> </a:t>
            </a:r>
            <a:r>
              <a:rPr lang="es-ES" sz="4400" dirty="0" err="1">
                <a:solidFill>
                  <a:schemeClr val="bg1"/>
                </a:solidFill>
                <a:latin typeface="a Alloy Ink" panose="02000503000000000000" pitchFamily="2" charset="0"/>
              </a:rPr>
              <a:t>from</a:t>
            </a:r>
            <a:r>
              <a:rPr lang="es-ES" sz="4400" dirty="0">
                <a:solidFill>
                  <a:schemeClr val="bg1"/>
                </a:solidFill>
                <a:latin typeface="a Alloy Ink" panose="02000503000000000000" pitchFamily="2" charset="0"/>
              </a:rPr>
              <a:t> </a:t>
            </a:r>
            <a:r>
              <a:rPr lang="es-ES" sz="4400" dirty="0" err="1">
                <a:solidFill>
                  <a:schemeClr val="bg1"/>
                </a:solidFill>
                <a:latin typeface="a Alloy Ink" panose="02000503000000000000" pitchFamily="2" charset="0"/>
              </a:rPr>
              <a:t>other</a:t>
            </a:r>
            <a:r>
              <a:rPr lang="es-ES" sz="4400" dirty="0">
                <a:solidFill>
                  <a:schemeClr val="bg1"/>
                </a:solidFill>
                <a:latin typeface="a Alloy Ink" panose="02000503000000000000" pitchFamily="2" charset="0"/>
              </a:rPr>
              <a:t> </a:t>
            </a:r>
            <a:r>
              <a:rPr lang="es-ES" sz="4400" dirty="0" err="1">
                <a:solidFill>
                  <a:schemeClr val="bg1"/>
                </a:solidFill>
                <a:latin typeface="a Alloy Ink" panose="02000503000000000000" pitchFamily="2" charset="0"/>
              </a:rPr>
              <a:t>animals</a:t>
            </a:r>
            <a:r>
              <a:rPr lang="es-ES" sz="4400" dirty="0">
                <a:solidFill>
                  <a:schemeClr val="bg1"/>
                </a:solidFill>
                <a:latin typeface="a Alloy Ink" panose="02000503000000000000" pitchFamily="2" charset="0"/>
              </a:rPr>
              <a:t> </a:t>
            </a:r>
            <a:r>
              <a:rPr lang="es-ES" sz="4400" dirty="0" err="1">
                <a:solidFill>
                  <a:schemeClr val="bg1"/>
                </a:solidFill>
                <a:latin typeface="a Alloy Ink" panose="02000503000000000000" pitchFamily="2" charset="0"/>
              </a:rPr>
              <a:t>or</a:t>
            </a:r>
            <a:r>
              <a:rPr lang="es-ES" sz="4400" dirty="0">
                <a:solidFill>
                  <a:schemeClr val="bg1"/>
                </a:solidFill>
                <a:latin typeface="a Alloy Ink" panose="02000503000000000000" pitchFamily="2" charset="0"/>
              </a:rPr>
              <a:t> </a:t>
            </a:r>
            <a:r>
              <a:rPr lang="es-ES" sz="4400" dirty="0" err="1">
                <a:solidFill>
                  <a:schemeClr val="bg1"/>
                </a:solidFill>
                <a:latin typeface="a Alloy Ink" panose="02000503000000000000" pitchFamily="2" charset="0"/>
              </a:rPr>
              <a:t>plants</a:t>
            </a:r>
            <a:r>
              <a:rPr lang="es-ES" sz="4400" dirty="0">
                <a:solidFill>
                  <a:schemeClr val="bg1"/>
                </a:solidFill>
                <a:latin typeface="a Alloy Ink" panose="02000503000000000000" pitchFamily="2" charset="0"/>
              </a:rPr>
              <a:t>.</a:t>
            </a:r>
          </a:p>
        </p:txBody>
      </p:sp>
      <p:sp>
        <p:nvSpPr>
          <p:cNvPr id="3" name="CuadroTexto 2">
            <a:extLst>
              <a:ext uri="{FF2B5EF4-FFF2-40B4-BE49-F238E27FC236}">
                <a16:creationId xmlns:a16="http://schemas.microsoft.com/office/drawing/2014/main" id="{1A6ABE02-6493-47BD-B01A-5333CE3BA096}"/>
              </a:ext>
            </a:extLst>
          </p:cNvPr>
          <p:cNvSpPr txBox="1"/>
          <p:nvPr/>
        </p:nvSpPr>
        <p:spPr>
          <a:xfrm>
            <a:off x="1378633" y="3623301"/>
            <a:ext cx="3713871" cy="830997"/>
          </a:xfrm>
          <a:prstGeom prst="rect">
            <a:avLst/>
          </a:prstGeom>
          <a:noFill/>
        </p:spPr>
        <p:txBody>
          <a:bodyPr wrap="square" rtlCol="0">
            <a:spAutoFit/>
          </a:bodyPr>
          <a:lstStyle/>
          <a:p>
            <a:r>
              <a:rPr lang="es-ES" sz="2400" dirty="0" err="1">
                <a:solidFill>
                  <a:schemeClr val="bg1"/>
                </a:solidFill>
                <a:latin typeface="a Alloy Ink" panose="02000503000000000000" pitchFamily="2" charset="0"/>
              </a:rPr>
              <a:t>Primary</a:t>
            </a:r>
            <a:r>
              <a:rPr lang="es-ES" sz="2400" dirty="0">
                <a:solidFill>
                  <a:schemeClr val="bg1"/>
                </a:solidFill>
                <a:latin typeface="a Alloy Ink" panose="02000503000000000000" pitchFamily="2" charset="0"/>
              </a:rPr>
              <a:t> </a:t>
            </a:r>
            <a:r>
              <a:rPr lang="es-ES" sz="2400" dirty="0" err="1">
                <a:solidFill>
                  <a:schemeClr val="bg1"/>
                </a:solidFill>
                <a:latin typeface="a Alloy Ink" panose="02000503000000000000" pitchFamily="2" charset="0"/>
              </a:rPr>
              <a:t>consumer</a:t>
            </a:r>
            <a:r>
              <a:rPr lang="es-ES" sz="2400" dirty="0">
                <a:solidFill>
                  <a:schemeClr val="bg1"/>
                </a:solidFill>
                <a:latin typeface="a Alloy Ink" panose="02000503000000000000" pitchFamily="2" charset="0"/>
              </a:rPr>
              <a:t>: </a:t>
            </a:r>
            <a:r>
              <a:rPr lang="es-ES" sz="2400" dirty="0" err="1">
                <a:solidFill>
                  <a:schemeClr val="bg1"/>
                </a:solidFill>
                <a:latin typeface="a Alloy Ink" panose="02000503000000000000" pitchFamily="2" charset="0"/>
              </a:rPr>
              <a:t>herbivore</a:t>
            </a:r>
            <a:endParaRPr lang="es-ES" sz="2400" dirty="0">
              <a:solidFill>
                <a:schemeClr val="bg1"/>
              </a:solidFill>
              <a:latin typeface="a Alloy Ink" panose="02000503000000000000" pitchFamily="2" charset="0"/>
            </a:endParaRPr>
          </a:p>
        </p:txBody>
      </p:sp>
      <p:sp>
        <p:nvSpPr>
          <p:cNvPr id="6" name="CuadroTexto 5">
            <a:extLst>
              <a:ext uri="{FF2B5EF4-FFF2-40B4-BE49-F238E27FC236}">
                <a16:creationId xmlns:a16="http://schemas.microsoft.com/office/drawing/2014/main" id="{0FA09692-DFAA-4869-9907-A6B9986BEC93}"/>
              </a:ext>
            </a:extLst>
          </p:cNvPr>
          <p:cNvSpPr txBox="1"/>
          <p:nvPr/>
        </p:nvSpPr>
        <p:spPr>
          <a:xfrm>
            <a:off x="7099498" y="3643569"/>
            <a:ext cx="3713871" cy="830997"/>
          </a:xfrm>
          <a:prstGeom prst="rect">
            <a:avLst/>
          </a:prstGeom>
          <a:noFill/>
        </p:spPr>
        <p:txBody>
          <a:bodyPr wrap="square" rtlCol="0">
            <a:spAutoFit/>
          </a:bodyPr>
          <a:lstStyle/>
          <a:p>
            <a:r>
              <a:rPr lang="es-ES" sz="2400" dirty="0" err="1">
                <a:solidFill>
                  <a:schemeClr val="bg1"/>
                </a:solidFill>
                <a:latin typeface="a Alloy Ink" panose="02000503000000000000" pitchFamily="2" charset="0"/>
              </a:rPr>
              <a:t>Secondary</a:t>
            </a:r>
            <a:r>
              <a:rPr lang="es-ES" sz="2400" dirty="0">
                <a:solidFill>
                  <a:schemeClr val="bg1"/>
                </a:solidFill>
                <a:latin typeface="a Alloy Ink" panose="02000503000000000000" pitchFamily="2" charset="0"/>
              </a:rPr>
              <a:t> </a:t>
            </a:r>
            <a:r>
              <a:rPr lang="es-ES" sz="2400" dirty="0" err="1">
                <a:solidFill>
                  <a:schemeClr val="bg1"/>
                </a:solidFill>
                <a:latin typeface="a Alloy Ink" panose="02000503000000000000" pitchFamily="2" charset="0"/>
              </a:rPr>
              <a:t>consumer</a:t>
            </a:r>
            <a:r>
              <a:rPr lang="es-ES" sz="2400" dirty="0">
                <a:solidFill>
                  <a:schemeClr val="bg1"/>
                </a:solidFill>
                <a:latin typeface="a Alloy Ink" panose="02000503000000000000" pitchFamily="2" charset="0"/>
              </a:rPr>
              <a:t>: </a:t>
            </a:r>
            <a:r>
              <a:rPr lang="es-ES" sz="2400" dirty="0" err="1">
                <a:solidFill>
                  <a:schemeClr val="bg1"/>
                </a:solidFill>
                <a:latin typeface="a Alloy Ink" panose="02000503000000000000" pitchFamily="2" charset="0"/>
              </a:rPr>
              <a:t>carnivore</a:t>
            </a:r>
            <a:endParaRPr lang="es-ES" sz="2400" dirty="0">
              <a:solidFill>
                <a:schemeClr val="bg1"/>
              </a:solidFill>
              <a:latin typeface="a Alloy Ink" panose="02000503000000000000" pitchFamily="2" charset="0"/>
            </a:endParaRPr>
          </a:p>
        </p:txBody>
      </p:sp>
    </p:spTree>
    <p:extLst>
      <p:ext uri="{BB962C8B-B14F-4D97-AF65-F5344CB8AC3E}">
        <p14:creationId xmlns:p14="http://schemas.microsoft.com/office/powerpoint/2010/main" val="17251078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agen 18" descr="Imagen que contiene dibujo, señal&#10;&#10;Descripción generada automáticamente">
            <a:hlinkClick r:id="rId2" action="ppaction://hlinksldjump"/>
            <a:extLst>
              <a:ext uri="{FF2B5EF4-FFF2-40B4-BE49-F238E27FC236}">
                <a16:creationId xmlns:a16="http://schemas.microsoft.com/office/drawing/2014/main" id="{702028F7-C4BC-4751-BDD8-DEA2500A45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56578" y="6152448"/>
            <a:ext cx="641953" cy="641953"/>
          </a:xfrm>
          <a:prstGeom prst="rect">
            <a:avLst/>
          </a:prstGeom>
        </p:spPr>
      </p:pic>
      <p:sp>
        <p:nvSpPr>
          <p:cNvPr id="2" name="CuadroTexto 1">
            <a:extLst>
              <a:ext uri="{FF2B5EF4-FFF2-40B4-BE49-F238E27FC236}">
                <a16:creationId xmlns:a16="http://schemas.microsoft.com/office/drawing/2014/main" id="{4D77A596-4DE0-4BB5-93B3-41C213212A75}"/>
              </a:ext>
            </a:extLst>
          </p:cNvPr>
          <p:cNvSpPr txBox="1"/>
          <p:nvPr/>
        </p:nvSpPr>
        <p:spPr>
          <a:xfrm>
            <a:off x="4136571" y="304800"/>
            <a:ext cx="3918857" cy="1569660"/>
          </a:xfrm>
          <a:prstGeom prst="rect">
            <a:avLst/>
          </a:prstGeom>
          <a:noFill/>
        </p:spPr>
        <p:txBody>
          <a:bodyPr wrap="square" rtlCol="0">
            <a:spAutoFit/>
          </a:bodyPr>
          <a:lstStyle/>
          <a:p>
            <a:r>
              <a:rPr lang="es-ES" sz="9600" dirty="0" err="1">
                <a:solidFill>
                  <a:schemeClr val="bg1"/>
                </a:solidFill>
                <a:latin typeface="a Alloy Ink" panose="02000503000000000000" pitchFamily="2" charset="0"/>
              </a:rPr>
              <a:t>Alive</a:t>
            </a:r>
            <a:endParaRPr lang="es-ES" sz="9600" dirty="0">
              <a:solidFill>
                <a:schemeClr val="bg1"/>
              </a:solidFill>
              <a:latin typeface="a Alloy Ink" panose="02000503000000000000" pitchFamily="2" charset="0"/>
            </a:endParaRPr>
          </a:p>
        </p:txBody>
      </p:sp>
      <p:pic>
        <p:nvPicPr>
          <p:cNvPr id="4" name="Imagen 3">
            <a:hlinkClick r:id="rId4" action="ppaction://hlinksldjump"/>
            <a:extLst>
              <a:ext uri="{FF2B5EF4-FFF2-40B4-BE49-F238E27FC236}">
                <a16:creationId xmlns:a16="http://schemas.microsoft.com/office/drawing/2014/main" id="{14E117DB-761B-41F3-AD13-3EEAB2DD1917}"/>
              </a:ext>
            </a:extLst>
          </p:cNvPr>
          <p:cNvPicPr>
            <a:picLocks noChangeAspect="1"/>
          </p:cNvPicPr>
          <p:nvPr/>
        </p:nvPicPr>
        <p:blipFill>
          <a:blip r:embed="rId5"/>
          <a:stretch>
            <a:fillRect/>
          </a:stretch>
        </p:blipFill>
        <p:spPr>
          <a:xfrm>
            <a:off x="10452861" y="6192983"/>
            <a:ext cx="865707" cy="560881"/>
          </a:xfrm>
          <a:prstGeom prst="rect">
            <a:avLst/>
          </a:prstGeom>
        </p:spPr>
      </p:pic>
      <p:sp>
        <p:nvSpPr>
          <p:cNvPr id="6" name="CuadroTexto 5">
            <a:extLst>
              <a:ext uri="{FF2B5EF4-FFF2-40B4-BE49-F238E27FC236}">
                <a16:creationId xmlns:a16="http://schemas.microsoft.com/office/drawing/2014/main" id="{5EB1FC3B-7A89-4DEA-80FC-53095703DA59}"/>
              </a:ext>
            </a:extLst>
          </p:cNvPr>
          <p:cNvSpPr txBox="1"/>
          <p:nvPr/>
        </p:nvSpPr>
        <p:spPr>
          <a:xfrm>
            <a:off x="493485" y="1874460"/>
            <a:ext cx="11205028" cy="769441"/>
          </a:xfrm>
          <a:prstGeom prst="rect">
            <a:avLst/>
          </a:prstGeom>
          <a:noFill/>
        </p:spPr>
        <p:txBody>
          <a:bodyPr wrap="square" rtlCol="0">
            <a:spAutoFit/>
          </a:bodyPr>
          <a:lstStyle/>
          <a:p>
            <a:r>
              <a:rPr lang="es-ES" sz="4400" dirty="0">
                <a:solidFill>
                  <a:schemeClr val="bg1"/>
                </a:solidFill>
                <a:latin typeface="a Alloy Ink" panose="02000503000000000000" pitchFamily="2" charset="0"/>
              </a:rPr>
              <a:t>2. Living </a:t>
            </a:r>
            <a:r>
              <a:rPr lang="es-ES" sz="4400" dirty="0" err="1">
                <a:solidFill>
                  <a:schemeClr val="bg1"/>
                </a:solidFill>
                <a:latin typeface="a Alloy Ink" panose="02000503000000000000" pitchFamily="2" charset="0"/>
              </a:rPr>
              <a:t>things</a:t>
            </a:r>
            <a:r>
              <a:rPr lang="es-ES" sz="4400" dirty="0">
                <a:solidFill>
                  <a:schemeClr val="bg1"/>
                </a:solidFill>
                <a:latin typeface="a Alloy Ink" panose="02000503000000000000" pitchFamily="2" charset="0"/>
              </a:rPr>
              <a:t> </a:t>
            </a:r>
            <a:r>
              <a:rPr lang="es-ES" sz="4400" dirty="0" err="1">
                <a:solidFill>
                  <a:schemeClr val="bg1"/>
                </a:solidFill>
                <a:latin typeface="a Alloy Ink" panose="02000503000000000000" pitchFamily="2" charset="0"/>
              </a:rPr>
              <a:t>grow</a:t>
            </a:r>
            <a:r>
              <a:rPr lang="es-ES" sz="4400" dirty="0">
                <a:solidFill>
                  <a:schemeClr val="bg1"/>
                </a:solidFill>
                <a:latin typeface="a Alloy Ink" panose="02000503000000000000" pitchFamily="2" charset="0"/>
              </a:rPr>
              <a:t> and </a:t>
            </a:r>
            <a:r>
              <a:rPr lang="es-ES" sz="4400" dirty="0" err="1">
                <a:solidFill>
                  <a:schemeClr val="bg1"/>
                </a:solidFill>
                <a:latin typeface="a Alloy Ink" panose="02000503000000000000" pitchFamily="2" charset="0"/>
              </a:rPr>
              <a:t>develop</a:t>
            </a:r>
            <a:endParaRPr lang="es-ES" sz="4400" dirty="0">
              <a:solidFill>
                <a:schemeClr val="bg1"/>
              </a:solidFill>
              <a:latin typeface="a Alloy Ink" panose="02000503000000000000" pitchFamily="2" charset="0"/>
            </a:endParaRPr>
          </a:p>
        </p:txBody>
      </p:sp>
      <p:pic>
        <p:nvPicPr>
          <p:cNvPr id="8" name="Imagen 7" descr="Imagen que contiene computadora&#10;&#10;Descripción generada automáticamente">
            <a:extLst>
              <a:ext uri="{FF2B5EF4-FFF2-40B4-BE49-F238E27FC236}">
                <a16:creationId xmlns:a16="http://schemas.microsoft.com/office/drawing/2014/main" id="{AB30AA8B-8D58-4428-9D5F-33CACACA725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70626" y="4963885"/>
            <a:ext cx="1187015" cy="1187015"/>
          </a:xfrm>
          <a:prstGeom prst="rect">
            <a:avLst/>
          </a:prstGeom>
        </p:spPr>
      </p:pic>
      <p:pic>
        <p:nvPicPr>
          <p:cNvPr id="10" name="Imagen 9" descr="Imagen que contiene reloj&#10;&#10;Descripción generada automáticamente">
            <a:extLst>
              <a:ext uri="{FF2B5EF4-FFF2-40B4-BE49-F238E27FC236}">
                <a16:creationId xmlns:a16="http://schemas.microsoft.com/office/drawing/2014/main" id="{79D3A8D1-1F10-44F4-BC6D-2522C0CA681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95651" y="4213561"/>
            <a:ext cx="2049200" cy="2049200"/>
          </a:xfrm>
          <a:prstGeom prst="rect">
            <a:avLst/>
          </a:prstGeom>
        </p:spPr>
      </p:pic>
      <p:pic>
        <p:nvPicPr>
          <p:cNvPr id="12" name="Imagen 11">
            <a:extLst>
              <a:ext uri="{FF2B5EF4-FFF2-40B4-BE49-F238E27FC236}">
                <a16:creationId xmlns:a16="http://schemas.microsoft.com/office/drawing/2014/main" id="{4E35D023-6961-48F5-B20C-1E3D6CDED9E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65165" y="3785368"/>
            <a:ext cx="2357033" cy="2357033"/>
          </a:xfrm>
          <a:prstGeom prst="rect">
            <a:avLst/>
          </a:prstGeom>
        </p:spPr>
      </p:pic>
      <p:pic>
        <p:nvPicPr>
          <p:cNvPr id="14" name="Imagen 13">
            <a:extLst>
              <a:ext uri="{FF2B5EF4-FFF2-40B4-BE49-F238E27FC236}">
                <a16:creationId xmlns:a16="http://schemas.microsoft.com/office/drawing/2014/main" id="{362B4747-B8FF-4CFF-9C33-9765DC1CD4C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614365" y="2740124"/>
            <a:ext cx="3522637" cy="3522637"/>
          </a:xfrm>
          <a:prstGeom prst="rect">
            <a:avLst/>
          </a:prstGeom>
        </p:spPr>
      </p:pic>
    </p:spTree>
    <p:extLst>
      <p:ext uri="{BB962C8B-B14F-4D97-AF65-F5344CB8AC3E}">
        <p14:creationId xmlns:p14="http://schemas.microsoft.com/office/powerpoint/2010/main" val="3336539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ppt_w</p:attrName>
                                        </p:attrNameLst>
                                      </p:cBhvr>
                                      <p:tavLst>
                                        <p:tav tm="0">
                                          <p:val>
                                            <p:fltVal val="0"/>
                                          </p:val>
                                        </p:tav>
                                        <p:tav tm="100000">
                                          <p:val>
                                            <p:strVal val="#ppt_w"/>
                                          </p:val>
                                        </p:tav>
                                      </p:tavLst>
                                    </p:anim>
                                    <p:anim calcmode="lin" valueType="num">
                                      <p:cBhvr>
                                        <p:cTn id="13" dur="1000" fill="hold"/>
                                        <p:tgtEl>
                                          <p:spTgt spid="6"/>
                                        </p:tgtEl>
                                        <p:attrNameLst>
                                          <p:attrName>ppt_h</p:attrName>
                                        </p:attrNameLst>
                                      </p:cBhvr>
                                      <p:tavLst>
                                        <p:tav tm="0">
                                          <p:val>
                                            <p:fltVal val="0"/>
                                          </p:val>
                                        </p:tav>
                                        <p:tav tm="100000">
                                          <p:val>
                                            <p:strVal val="#ppt_h"/>
                                          </p:val>
                                        </p:tav>
                                      </p:tavLst>
                                    </p:anim>
                                    <p:anim calcmode="lin" valueType="num">
                                      <p:cBhvr>
                                        <p:cTn id="14" dur="1000" fill="hold"/>
                                        <p:tgtEl>
                                          <p:spTgt spid="6"/>
                                        </p:tgtEl>
                                        <p:attrNameLst>
                                          <p:attrName>style.rotation</p:attrName>
                                        </p:attrNameLst>
                                      </p:cBhvr>
                                      <p:tavLst>
                                        <p:tav tm="0">
                                          <p:val>
                                            <p:fltVal val="90"/>
                                          </p:val>
                                        </p:tav>
                                        <p:tav tm="100000">
                                          <p:val>
                                            <p:fltVal val="0"/>
                                          </p:val>
                                        </p:tav>
                                      </p:tavLst>
                                    </p:anim>
                                    <p:animEffect transition="in" filter="fade">
                                      <p:cBhvr>
                                        <p:cTn id="15" dur="10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ipe(down)">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wipe(down)">
                                      <p:cBhvr>
                                        <p:cTn id="3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agen 18" descr="Imagen que contiene dibujo, señal&#10;&#10;Descripción generada automáticamente">
            <a:hlinkClick r:id="rId2" action="ppaction://hlinksldjump"/>
            <a:extLst>
              <a:ext uri="{FF2B5EF4-FFF2-40B4-BE49-F238E27FC236}">
                <a16:creationId xmlns:a16="http://schemas.microsoft.com/office/drawing/2014/main" id="{702028F7-C4BC-4751-BDD8-DEA2500A45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56578" y="6152448"/>
            <a:ext cx="641953" cy="641953"/>
          </a:xfrm>
          <a:prstGeom prst="rect">
            <a:avLst/>
          </a:prstGeom>
        </p:spPr>
      </p:pic>
      <p:pic>
        <p:nvPicPr>
          <p:cNvPr id="4" name="Imagen 3">
            <a:hlinkClick r:id="rId4" action="ppaction://hlinksldjump"/>
            <a:extLst>
              <a:ext uri="{FF2B5EF4-FFF2-40B4-BE49-F238E27FC236}">
                <a16:creationId xmlns:a16="http://schemas.microsoft.com/office/drawing/2014/main" id="{14E117DB-761B-41F3-AD13-3EEAB2DD1917}"/>
              </a:ext>
            </a:extLst>
          </p:cNvPr>
          <p:cNvPicPr>
            <a:picLocks noChangeAspect="1"/>
          </p:cNvPicPr>
          <p:nvPr/>
        </p:nvPicPr>
        <p:blipFill>
          <a:blip r:embed="rId5"/>
          <a:stretch>
            <a:fillRect/>
          </a:stretch>
        </p:blipFill>
        <p:spPr>
          <a:xfrm>
            <a:off x="10452861" y="6192983"/>
            <a:ext cx="865707" cy="560881"/>
          </a:xfrm>
          <a:prstGeom prst="rect">
            <a:avLst/>
          </a:prstGeom>
        </p:spPr>
      </p:pic>
      <p:sp>
        <p:nvSpPr>
          <p:cNvPr id="2" name="CuadroTexto 1">
            <a:extLst>
              <a:ext uri="{FF2B5EF4-FFF2-40B4-BE49-F238E27FC236}">
                <a16:creationId xmlns:a16="http://schemas.microsoft.com/office/drawing/2014/main" id="{0C1408DC-2BB3-4AD4-86FC-D613BEB318A5}"/>
              </a:ext>
            </a:extLst>
          </p:cNvPr>
          <p:cNvSpPr txBox="1"/>
          <p:nvPr/>
        </p:nvSpPr>
        <p:spPr>
          <a:xfrm>
            <a:off x="1242646" y="211015"/>
            <a:ext cx="9706708" cy="1015663"/>
          </a:xfrm>
          <a:prstGeom prst="rect">
            <a:avLst/>
          </a:prstGeom>
          <a:noFill/>
        </p:spPr>
        <p:txBody>
          <a:bodyPr wrap="square" rtlCol="0">
            <a:spAutoFit/>
          </a:bodyPr>
          <a:lstStyle/>
          <a:p>
            <a:pPr algn="ctr"/>
            <a:r>
              <a:rPr lang="es-ES" sz="6000" dirty="0" err="1">
                <a:solidFill>
                  <a:schemeClr val="bg1"/>
                </a:solidFill>
                <a:latin typeface="a Alloy Ink" panose="02000503000000000000" pitchFamily="2" charset="0"/>
              </a:rPr>
              <a:t>Food</a:t>
            </a:r>
            <a:r>
              <a:rPr lang="es-ES" sz="6000" dirty="0">
                <a:solidFill>
                  <a:schemeClr val="bg1"/>
                </a:solidFill>
                <a:latin typeface="a Alloy Ink" panose="02000503000000000000" pitchFamily="2" charset="0"/>
              </a:rPr>
              <a:t> </a:t>
            </a:r>
            <a:r>
              <a:rPr lang="es-ES" sz="6000" dirty="0" err="1">
                <a:solidFill>
                  <a:schemeClr val="bg1"/>
                </a:solidFill>
                <a:latin typeface="a Alloy Ink" panose="02000503000000000000" pitchFamily="2" charset="0"/>
              </a:rPr>
              <a:t>chains</a:t>
            </a:r>
            <a:endParaRPr lang="es-ES" sz="6000" dirty="0">
              <a:solidFill>
                <a:schemeClr val="bg1"/>
              </a:solidFill>
              <a:latin typeface="a Alloy Ink" panose="02000503000000000000" pitchFamily="2" charset="0"/>
            </a:endParaRPr>
          </a:p>
        </p:txBody>
      </p:sp>
      <p:pic>
        <p:nvPicPr>
          <p:cNvPr id="17" name="Imagen 16" descr="Imagen que contiene paraguas&#10;&#10;Descripción generada automáticamente">
            <a:extLst>
              <a:ext uri="{FF2B5EF4-FFF2-40B4-BE49-F238E27FC236}">
                <a16:creationId xmlns:a16="http://schemas.microsoft.com/office/drawing/2014/main" id="{91F3116D-7F8C-4B47-9E5A-D88138388F6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45815" y="4516358"/>
            <a:ext cx="1870605" cy="1870605"/>
          </a:xfrm>
          <a:prstGeom prst="rect">
            <a:avLst/>
          </a:prstGeom>
        </p:spPr>
      </p:pic>
      <p:sp>
        <p:nvSpPr>
          <p:cNvPr id="22" name="CuadroTexto 21">
            <a:extLst>
              <a:ext uri="{FF2B5EF4-FFF2-40B4-BE49-F238E27FC236}">
                <a16:creationId xmlns:a16="http://schemas.microsoft.com/office/drawing/2014/main" id="{B8F1DDFB-1445-4E87-8416-152EC350BB08}"/>
              </a:ext>
            </a:extLst>
          </p:cNvPr>
          <p:cNvSpPr txBox="1"/>
          <p:nvPr/>
        </p:nvSpPr>
        <p:spPr>
          <a:xfrm>
            <a:off x="133021" y="1531563"/>
            <a:ext cx="11323557" cy="2123658"/>
          </a:xfrm>
          <a:prstGeom prst="rect">
            <a:avLst/>
          </a:prstGeom>
          <a:noFill/>
        </p:spPr>
        <p:txBody>
          <a:bodyPr wrap="square" rtlCol="0">
            <a:spAutoFit/>
          </a:bodyPr>
          <a:lstStyle/>
          <a:p>
            <a:r>
              <a:rPr lang="es-ES" sz="4400" dirty="0" err="1">
                <a:solidFill>
                  <a:schemeClr val="bg1"/>
                </a:solidFill>
                <a:latin typeface="a Alloy Ink" panose="02000503000000000000" pitchFamily="2" charset="0"/>
              </a:rPr>
              <a:t>Decomposer</a:t>
            </a:r>
            <a:r>
              <a:rPr lang="es-ES" sz="4400" dirty="0">
                <a:solidFill>
                  <a:schemeClr val="bg1"/>
                </a:solidFill>
                <a:latin typeface="a Alloy Ink" panose="02000503000000000000" pitchFamily="2" charset="0"/>
              </a:rPr>
              <a:t>: </a:t>
            </a:r>
            <a:r>
              <a:rPr lang="es-ES" sz="4400" dirty="0" err="1">
                <a:solidFill>
                  <a:schemeClr val="bg1"/>
                </a:solidFill>
                <a:latin typeface="a Alloy Ink" panose="02000503000000000000" pitchFamily="2" charset="0"/>
              </a:rPr>
              <a:t>they</a:t>
            </a:r>
            <a:r>
              <a:rPr lang="es-ES" sz="4400" dirty="0">
                <a:solidFill>
                  <a:schemeClr val="bg1"/>
                </a:solidFill>
                <a:latin typeface="a Alloy Ink" panose="02000503000000000000" pitchFamily="2" charset="0"/>
              </a:rPr>
              <a:t> </a:t>
            </a:r>
            <a:r>
              <a:rPr lang="es-ES" sz="4400" dirty="0" err="1">
                <a:solidFill>
                  <a:schemeClr val="bg1"/>
                </a:solidFill>
                <a:latin typeface="a Alloy Ink" panose="02000503000000000000" pitchFamily="2" charset="0"/>
              </a:rPr>
              <a:t>eat</a:t>
            </a:r>
            <a:r>
              <a:rPr lang="es-ES" sz="4400" dirty="0">
                <a:solidFill>
                  <a:schemeClr val="bg1"/>
                </a:solidFill>
                <a:latin typeface="a Alloy Ink" panose="02000503000000000000" pitchFamily="2" charset="0"/>
              </a:rPr>
              <a:t> </a:t>
            </a:r>
            <a:r>
              <a:rPr lang="es-ES" sz="4400" dirty="0" err="1">
                <a:solidFill>
                  <a:schemeClr val="bg1"/>
                </a:solidFill>
                <a:latin typeface="a Alloy Ink" panose="02000503000000000000" pitchFamily="2" charset="0"/>
              </a:rPr>
              <a:t>dead</a:t>
            </a:r>
            <a:r>
              <a:rPr lang="es-ES" sz="4400" dirty="0">
                <a:solidFill>
                  <a:schemeClr val="bg1"/>
                </a:solidFill>
                <a:latin typeface="a Alloy Ink" panose="02000503000000000000" pitchFamily="2" charset="0"/>
              </a:rPr>
              <a:t> </a:t>
            </a:r>
            <a:r>
              <a:rPr lang="es-ES" sz="4400" dirty="0" err="1">
                <a:solidFill>
                  <a:schemeClr val="bg1"/>
                </a:solidFill>
                <a:latin typeface="a Alloy Ink" panose="02000503000000000000" pitchFamily="2" charset="0"/>
              </a:rPr>
              <a:t>animals</a:t>
            </a:r>
            <a:r>
              <a:rPr lang="es-ES" sz="4400" dirty="0">
                <a:solidFill>
                  <a:schemeClr val="bg1"/>
                </a:solidFill>
                <a:latin typeface="a Alloy Ink" panose="02000503000000000000" pitchFamily="2" charset="0"/>
              </a:rPr>
              <a:t> and </a:t>
            </a:r>
            <a:r>
              <a:rPr lang="es-ES" sz="4400" dirty="0" err="1">
                <a:solidFill>
                  <a:schemeClr val="bg1"/>
                </a:solidFill>
                <a:latin typeface="a Alloy Ink" panose="02000503000000000000" pitchFamily="2" charset="0"/>
              </a:rPr>
              <a:t>plants</a:t>
            </a:r>
            <a:r>
              <a:rPr lang="es-ES" sz="4400" dirty="0">
                <a:solidFill>
                  <a:schemeClr val="bg1"/>
                </a:solidFill>
                <a:latin typeface="a Alloy Ink" panose="02000503000000000000" pitchFamily="2" charset="0"/>
              </a:rPr>
              <a:t> and </a:t>
            </a:r>
            <a:r>
              <a:rPr lang="es-ES" sz="4400" dirty="0" err="1">
                <a:solidFill>
                  <a:schemeClr val="bg1"/>
                </a:solidFill>
                <a:latin typeface="a Alloy Ink" panose="02000503000000000000" pitchFamily="2" charset="0"/>
              </a:rPr>
              <a:t>decompose</a:t>
            </a:r>
            <a:r>
              <a:rPr lang="es-ES" sz="4400" dirty="0">
                <a:solidFill>
                  <a:schemeClr val="bg1"/>
                </a:solidFill>
                <a:latin typeface="a Alloy Ink" panose="02000503000000000000" pitchFamily="2" charset="0"/>
              </a:rPr>
              <a:t> </a:t>
            </a:r>
            <a:r>
              <a:rPr lang="es-ES" sz="4400" dirty="0" err="1">
                <a:solidFill>
                  <a:schemeClr val="bg1"/>
                </a:solidFill>
                <a:latin typeface="a Alloy Ink" panose="02000503000000000000" pitchFamily="2" charset="0"/>
              </a:rPr>
              <a:t>them</a:t>
            </a:r>
            <a:r>
              <a:rPr lang="es-ES" sz="4400" dirty="0">
                <a:solidFill>
                  <a:schemeClr val="bg1"/>
                </a:solidFill>
                <a:latin typeface="a Alloy Ink" panose="02000503000000000000" pitchFamily="2" charset="0"/>
              </a:rPr>
              <a:t>. </a:t>
            </a:r>
            <a:r>
              <a:rPr lang="es-ES" sz="4400" dirty="0" err="1">
                <a:solidFill>
                  <a:schemeClr val="bg1"/>
                </a:solidFill>
                <a:latin typeface="a Alloy Ink" panose="02000503000000000000" pitchFamily="2" charset="0"/>
              </a:rPr>
              <a:t>They</a:t>
            </a:r>
            <a:r>
              <a:rPr lang="es-ES" sz="4400" dirty="0">
                <a:solidFill>
                  <a:schemeClr val="bg1"/>
                </a:solidFill>
                <a:latin typeface="a Alloy Ink" panose="02000503000000000000" pitchFamily="2" charset="0"/>
              </a:rPr>
              <a:t> are bacterias and </a:t>
            </a:r>
            <a:r>
              <a:rPr lang="es-ES" sz="4400" dirty="0" err="1">
                <a:solidFill>
                  <a:schemeClr val="bg1"/>
                </a:solidFill>
                <a:latin typeface="a Alloy Ink" panose="02000503000000000000" pitchFamily="2" charset="0"/>
              </a:rPr>
              <a:t>funghi</a:t>
            </a:r>
            <a:endParaRPr lang="es-ES" sz="4400" dirty="0">
              <a:solidFill>
                <a:schemeClr val="bg1"/>
              </a:solidFill>
              <a:latin typeface="a Alloy Ink" panose="02000503000000000000" pitchFamily="2" charset="0"/>
            </a:endParaRPr>
          </a:p>
        </p:txBody>
      </p:sp>
      <p:pic>
        <p:nvPicPr>
          <p:cNvPr id="12" name="Imagen 11" descr="Imagen que contiene dibujo&#10;&#10;Descripción generada automáticamente">
            <a:extLst>
              <a:ext uri="{FF2B5EF4-FFF2-40B4-BE49-F238E27FC236}">
                <a16:creationId xmlns:a16="http://schemas.microsoft.com/office/drawing/2014/main" id="{A0E4C651-B54A-40FE-9368-2F1C661A546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33953" y="3655221"/>
            <a:ext cx="1546233" cy="1546233"/>
          </a:xfrm>
          <a:prstGeom prst="rect">
            <a:avLst/>
          </a:prstGeom>
        </p:spPr>
      </p:pic>
      <p:pic>
        <p:nvPicPr>
          <p:cNvPr id="16" name="Imagen 15">
            <a:extLst>
              <a:ext uri="{FF2B5EF4-FFF2-40B4-BE49-F238E27FC236}">
                <a16:creationId xmlns:a16="http://schemas.microsoft.com/office/drawing/2014/main" id="{28B2D7AE-AEE6-4B01-98B5-7AA268B78E4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302711" y="3492703"/>
            <a:ext cx="2047310" cy="2047310"/>
          </a:xfrm>
          <a:prstGeom prst="rect">
            <a:avLst/>
          </a:prstGeom>
        </p:spPr>
      </p:pic>
      <p:sp>
        <p:nvSpPr>
          <p:cNvPr id="20" name="Flecha: a la derecha 19">
            <a:extLst>
              <a:ext uri="{FF2B5EF4-FFF2-40B4-BE49-F238E27FC236}">
                <a16:creationId xmlns:a16="http://schemas.microsoft.com/office/drawing/2014/main" id="{6F0C3ED0-F90C-4828-9864-F94ECAB43F20}"/>
              </a:ext>
            </a:extLst>
          </p:cNvPr>
          <p:cNvSpPr/>
          <p:nvPr/>
        </p:nvSpPr>
        <p:spPr>
          <a:xfrm rot="2361800">
            <a:off x="3580186" y="4776380"/>
            <a:ext cx="1035994" cy="808494"/>
          </a:xfrm>
          <a:prstGeom prst="rightArrow">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1" name="Flecha: a la derecha 20">
            <a:extLst>
              <a:ext uri="{FF2B5EF4-FFF2-40B4-BE49-F238E27FC236}">
                <a16:creationId xmlns:a16="http://schemas.microsoft.com/office/drawing/2014/main" id="{A9933097-B3EE-42B9-BCB6-049952C9365E}"/>
              </a:ext>
            </a:extLst>
          </p:cNvPr>
          <p:cNvSpPr/>
          <p:nvPr/>
        </p:nvSpPr>
        <p:spPr>
          <a:xfrm rot="9177055">
            <a:off x="6505874" y="4616523"/>
            <a:ext cx="1035994" cy="808494"/>
          </a:xfrm>
          <a:prstGeom prst="rightArrow">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61520084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agen 18" descr="Imagen que contiene dibujo, señal&#10;&#10;Descripción generada automáticamente">
            <a:hlinkClick r:id="rId2" action="ppaction://hlinksldjump"/>
            <a:extLst>
              <a:ext uri="{FF2B5EF4-FFF2-40B4-BE49-F238E27FC236}">
                <a16:creationId xmlns:a16="http://schemas.microsoft.com/office/drawing/2014/main" id="{702028F7-C4BC-4751-BDD8-DEA2500A45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56578" y="6152448"/>
            <a:ext cx="641953" cy="641953"/>
          </a:xfrm>
          <a:prstGeom prst="rect">
            <a:avLst/>
          </a:prstGeom>
        </p:spPr>
      </p:pic>
      <p:pic>
        <p:nvPicPr>
          <p:cNvPr id="4" name="Imagen 3">
            <a:extLst>
              <a:ext uri="{FF2B5EF4-FFF2-40B4-BE49-F238E27FC236}">
                <a16:creationId xmlns:a16="http://schemas.microsoft.com/office/drawing/2014/main" id="{14E117DB-761B-41F3-AD13-3EEAB2DD1917}"/>
              </a:ext>
            </a:extLst>
          </p:cNvPr>
          <p:cNvPicPr>
            <a:picLocks noChangeAspect="1"/>
          </p:cNvPicPr>
          <p:nvPr/>
        </p:nvPicPr>
        <p:blipFill>
          <a:blip r:embed="rId4"/>
          <a:stretch>
            <a:fillRect/>
          </a:stretch>
        </p:blipFill>
        <p:spPr>
          <a:xfrm>
            <a:off x="10452861" y="6192983"/>
            <a:ext cx="865707" cy="560881"/>
          </a:xfrm>
          <a:prstGeom prst="rect">
            <a:avLst/>
          </a:prstGeom>
        </p:spPr>
      </p:pic>
      <p:sp>
        <p:nvSpPr>
          <p:cNvPr id="3" name="CuadroTexto 2">
            <a:extLst>
              <a:ext uri="{FF2B5EF4-FFF2-40B4-BE49-F238E27FC236}">
                <a16:creationId xmlns:a16="http://schemas.microsoft.com/office/drawing/2014/main" id="{01F90FD9-967E-406A-B7C2-0CA4525C181C}"/>
              </a:ext>
            </a:extLst>
          </p:cNvPr>
          <p:cNvSpPr txBox="1"/>
          <p:nvPr/>
        </p:nvSpPr>
        <p:spPr>
          <a:xfrm>
            <a:off x="1674055" y="281354"/>
            <a:ext cx="8412480" cy="1015663"/>
          </a:xfrm>
          <a:prstGeom prst="rect">
            <a:avLst/>
          </a:prstGeom>
          <a:noFill/>
        </p:spPr>
        <p:txBody>
          <a:bodyPr wrap="square" rtlCol="0">
            <a:spAutoFit/>
          </a:bodyPr>
          <a:lstStyle/>
          <a:p>
            <a:pPr algn="ctr"/>
            <a:r>
              <a:rPr lang="es-ES" sz="6000" dirty="0" err="1">
                <a:solidFill>
                  <a:schemeClr val="bg1"/>
                </a:solidFill>
                <a:latin typeface="a Alloy Ink" panose="02000503000000000000" pitchFamily="2" charset="0"/>
              </a:rPr>
              <a:t>Food</a:t>
            </a:r>
            <a:r>
              <a:rPr lang="es-ES" sz="6000" dirty="0">
                <a:solidFill>
                  <a:schemeClr val="bg1"/>
                </a:solidFill>
                <a:latin typeface="a Alloy Ink" panose="02000503000000000000" pitchFamily="2" charset="0"/>
              </a:rPr>
              <a:t> </a:t>
            </a:r>
            <a:r>
              <a:rPr lang="es-ES" sz="6000" dirty="0" err="1">
                <a:solidFill>
                  <a:schemeClr val="bg1"/>
                </a:solidFill>
                <a:latin typeface="a Alloy Ink" panose="02000503000000000000" pitchFamily="2" charset="0"/>
              </a:rPr>
              <a:t>chains</a:t>
            </a:r>
            <a:endParaRPr lang="es-ES" sz="6000" dirty="0">
              <a:solidFill>
                <a:schemeClr val="bg1"/>
              </a:solidFill>
              <a:latin typeface="a Alloy Ink" panose="02000503000000000000" pitchFamily="2" charset="0"/>
            </a:endParaRPr>
          </a:p>
        </p:txBody>
      </p:sp>
      <p:sp>
        <p:nvSpPr>
          <p:cNvPr id="5" name="CuadroTexto 4">
            <a:extLst>
              <a:ext uri="{FF2B5EF4-FFF2-40B4-BE49-F238E27FC236}">
                <a16:creationId xmlns:a16="http://schemas.microsoft.com/office/drawing/2014/main" id="{9E5C65B0-E663-4D99-BB4C-AF47E271CB0F}"/>
              </a:ext>
            </a:extLst>
          </p:cNvPr>
          <p:cNvSpPr txBox="1"/>
          <p:nvPr/>
        </p:nvSpPr>
        <p:spPr>
          <a:xfrm>
            <a:off x="-191150" y="1297017"/>
            <a:ext cx="11509718" cy="1446550"/>
          </a:xfrm>
          <a:prstGeom prst="rect">
            <a:avLst/>
          </a:prstGeom>
          <a:noFill/>
        </p:spPr>
        <p:txBody>
          <a:bodyPr wrap="square" rtlCol="0">
            <a:spAutoFit/>
          </a:bodyPr>
          <a:lstStyle/>
          <a:p>
            <a:pPr algn="ctr"/>
            <a:r>
              <a:rPr lang="es-ES" sz="4400" dirty="0" err="1">
                <a:solidFill>
                  <a:schemeClr val="bg1"/>
                </a:solidFill>
                <a:latin typeface="a Alloy Ink" panose="02000503000000000000" pitchFamily="2" charset="0"/>
              </a:rPr>
              <a:t>Let’s</a:t>
            </a:r>
            <a:r>
              <a:rPr lang="es-ES" sz="4400" dirty="0">
                <a:solidFill>
                  <a:schemeClr val="bg1"/>
                </a:solidFill>
                <a:latin typeface="a Alloy Ink" panose="02000503000000000000" pitchFamily="2" charset="0"/>
              </a:rPr>
              <a:t> </a:t>
            </a:r>
            <a:r>
              <a:rPr lang="es-ES" sz="4400" dirty="0" err="1">
                <a:solidFill>
                  <a:schemeClr val="bg1"/>
                </a:solidFill>
                <a:latin typeface="a Alloy Ink" panose="02000503000000000000" pitchFamily="2" charset="0"/>
              </a:rPr>
              <a:t>work</a:t>
            </a:r>
            <a:r>
              <a:rPr lang="es-ES" sz="4400" dirty="0">
                <a:solidFill>
                  <a:schemeClr val="bg1"/>
                </a:solidFill>
                <a:latin typeface="a Alloy Ink" panose="02000503000000000000" pitchFamily="2" charset="0"/>
              </a:rPr>
              <a:t> a Little bit </a:t>
            </a:r>
            <a:r>
              <a:rPr lang="es-ES" sz="4400" dirty="0" err="1">
                <a:solidFill>
                  <a:schemeClr val="bg1"/>
                </a:solidFill>
                <a:latin typeface="a Alloy Ink" panose="02000503000000000000" pitchFamily="2" charset="0"/>
              </a:rPr>
              <a:t>about</a:t>
            </a:r>
            <a:r>
              <a:rPr lang="es-ES" sz="4400" dirty="0">
                <a:solidFill>
                  <a:schemeClr val="bg1"/>
                </a:solidFill>
                <a:latin typeface="a Alloy Ink" panose="02000503000000000000" pitchFamily="2" charset="0"/>
              </a:rPr>
              <a:t> </a:t>
            </a:r>
            <a:r>
              <a:rPr lang="es-ES" sz="4400" dirty="0" err="1">
                <a:solidFill>
                  <a:schemeClr val="bg1"/>
                </a:solidFill>
                <a:latin typeface="a Alloy Ink" panose="02000503000000000000" pitchFamily="2" charset="0"/>
              </a:rPr>
              <a:t>the</a:t>
            </a:r>
            <a:r>
              <a:rPr lang="es-ES" sz="4400" dirty="0">
                <a:solidFill>
                  <a:schemeClr val="bg1"/>
                </a:solidFill>
                <a:latin typeface="a Alloy Ink" panose="02000503000000000000" pitchFamily="2" charset="0"/>
              </a:rPr>
              <a:t> </a:t>
            </a:r>
            <a:r>
              <a:rPr lang="es-ES" sz="4400" dirty="0" err="1">
                <a:solidFill>
                  <a:schemeClr val="bg1"/>
                </a:solidFill>
                <a:latin typeface="a Alloy Ink" panose="02000503000000000000" pitchFamily="2" charset="0"/>
              </a:rPr>
              <a:t>food</a:t>
            </a:r>
            <a:r>
              <a:rPr lang="es-ES" sz="4400" dirty="0">
                <a:solidFill>
                  <a:schemeClr val="bg1"/>
                </a:solidFill>
                <a:latin typeface="a Alloy Ink" panose="02000503000000000000" pitchFamily="2" charset="0"/>
              </a:rPr>
              <a:t> </a:t>
            </a:r>
            <a:r>
              <a:rPr lang="es-ES" sz="4400" dirty="0" err="1">
                <a:solidFill>
                  <a:schemeClr val="bg1"/>
                </a:solidFill>
                <a:latin typeface="a Alloy Ink" panose="02000503000000000000" pitchFamily="2" charset="0"/>
              </a:rPr>
              <a:t>chains</a:t>
            </a:r>
            <a:endParaRPr lang="es-ES" sz="4400" dirty="0">
              <a:solidFill>
                <a:schemeClr val="bg1"/>
              </a:solidFill>
              <a:latin typeface="a Alloy Ink" panose="02000503000000000000" pitchFamily="2" charset="0"/>
            </a:endParaRPr>
          </a:p>
        </p:txBody>
      </p:sp>
      <p:pic>
        <p:nvPicPr>
          <p:cNvPr id="1026" name="Picture 2" descr="light bulb idea">
            <a:hlinkClick r:id="rId5"/>
            <a:extLst>
              <a:ext uri="{FF2B5EF4-FFF2-40B4-BE49-F238E27FC236}">
                <a16:creationId xmlns:a16="http://schemas.microsoft.com/office/drawing/2014/main" id="{531F7B5F-C8EB-46DA-AC68-337CE726FD3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94764" y="2572800"/>
            <a:ext cx="3790950" cy="37909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lientmoji">
            <a:hlinkClick r:id="rId7"/>
            <a:extLst>
              <a:ext uri="{FF2B5EF4-FFF2-40B4-BE49-F238E27FC236}">
                <a16:creationId xmlns:a16="http://schemas.microsoft.com/office/drawing/2014/main" id="{281764C0-CCEA-445C-9B88-111BEC04752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73432" y="2382983"/>
            <a:ext cx="38100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729253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agen 18" descr="Imagen que contiene dibujo, señal&#10;&#10;Descripción generada automáticamente">
            <a:hlinkClick r:id="rId2" action="ppaction://hlinksldjump"/>
            <a:extLst>
              <a:ext uri="{FF2B5EF4-FFF2-40B4-BE49-F238E27FC236}">
                <a16:creationId xmlns:a16="http://schemas.microsoft.com/office/drawing/2014/main" id="{702028F7-C4BC-4751-BDD8-DEA2500A45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56578" y="6152448"/>
            <a:ext cx="641953" cy="641953"/>
          </a:xfrm>
          <a:prstGeom prst="rect">
            <a:avLst/>
          </a:prstGeom>
        </p:spPr>
      </p:pic>
      <p:pic>
        <p:nvPicPr>
          <p:cNvPr id="4" name="Imagen 3">
            <a:extLst>
              <a:ext uri="{FF2B5EF4-FFF2-40B4-BE49-F238E27FC236}">
                <a16:creationId xmlns:a16="http://schemas.microsoft.com/office/drawing/2014/main" id="{14E117DB-761B-41F3-AD13-3EEAB2DD1917}"/>
              </a:ext>
            </a:extLst>
          </p:cNvPr>
          <p:cNvPicPr>
            <a:picLocks noChangeAspect="1"/>
          </p:cNvPicPr>
          <p:nvPr/>
        </p:nvPicPr>
        <p:blipFill>
          <a:blip r:embed="rId4"/>
          <a:stretch>
            <a:fillRect/>
          </a:stretch>
        </p:blipFill>
        <p:spPr>
          <a:xfrm>
            <a:off x="10452861" y="6192983"/>
            <a:ext cx="865707" cy="560881"/>
          </a:xfrm>
          <a:prstGeom prst="rect">
            <a:avLst/>
          </a:prstGeom>
        </p:spPr>
      </p:pic>
      <p:sp>
        <p:nvSpPr>
          <p:cNvPr id="2" name="CuadroTexto 1">
            <a:extLst>
              <a:ext uri="{FF2B5EF4-FFF2-40B4-BE49-F238E27FC236}">
                <a16:creationId xmlns:a16="http://schemas.microsoft.com/office/drawing/2014/main" id="{8CF9CE07-FCA0-433D-9EB5-C9727373F0B3}"/>
              </a:ext>
            </a:extLst>
          </p:cNvPr>
          <p:cNvSpPr txBox="1"/>
          <p:nvPr/>
        </p:nvSpPr>
        <p:spPr>
          <a:xfrm>
            <a:off x="248529" y="211015"/>
            <a:ext cx="12060702" cy="1015663"/>
          </a:xfrm>
          <a:prstGeom prst="rect">
            <a:avLst/>
          </a:prstGeom>
          <a:noFill/>
        </p:spPr>
        <p:txBody>
          <a:bodyPr wrap="square" rtlCol="0">
            <a:spAutoFit/>
          </a:bodyPr>
          <a:lstStyle/>
          <a:p>
            <a:pPr algn="ctr"/>
            <a:r>
              <a:rPr lang="es-ES" sz="6000" dirty="0" err="1">
                <a:solidFill>
                  <a:schemeClr val="bg1"/>
                </a:solidFill>
                <a:latin typeface="a Alloy Ink" panose="02000503000000000000" pitchFamily="2" charset="0"/>
              </a:rPr>
              <a:t>Biodiversity</a:t>
            </a:r>
            <a:endParaRPr lang="es-ES" sz="6000" dirty="0">
              <a:solidFill>
                <a:schemeClr val="bg1"/>
              </a:solidFill>
              <a:latin typeface="a Alloy Ink" panose="02000503000000000000" pitchFamily="2" charset="0"/>
            </a:endParaRPr>
          </a:p>
        </p:txBody>
      </p:sp>
      <p:sp>
        <p:nvSpPr>
          <p:cNvPr id="3" name="CuadroTexto 2">
            <a:extLst>
              <a:ext uri="{FF2B5EF4-FFF2-40B4-BE49-F238E27FC236}">
                <a16:creationId xmlns:a16="http://schemas.microsoft.com/office/drawing/2014/main" id="{BCE7182C-FF3E-47F9-B177-30FC416C44D0}"/>
              </a:ext>
            </a:extLst>
          </p:cNvPr>
          <p:cNvSpPr txBox="1"/>
          <p:nvPr/>
        </p:nvSpPr>
        <p:spPr>
          <a:xfrm>
            <a:off x="1012874" y="1226678"/>
            <a:ext cx="10305694" cy="3170099"/>
          </a:xfrm>
          <a:prstGeom prst="rect">
            <a:avLst/>
          </a:prstGeom>
          <a:noFill/>
        </p:spPr>
        <p:txBody>
          <a:bodyPr wrap="square" rtlCol="0">
            <a:spAutoFit/>
          </a:bodyPr>
          <a:lstStyle/>
          <a:p>
            <a:r>
              <a:rPr lang="es-ES" sz="4000" dirty="0" err="1">
                <a:solidFill>
                  <a:schemeClr val="bg1"/>
                </a:solidFill>
                <a:latin typeface="a Alloy Ink" panose="02000503000000000000" pitchFamily="2" charset="0"/>
              </a:rPr>
              <a:t>Biodiversity</a:t>
            </a:r>
            <a:r>
              <a:rPr lang="es-ES" sz="4000" dirty="0">
                <a:solidFill>
                  <a:schemeClr val="bg1"/>
                </a:solidFill>
                <a:latin typeface="a Alloy Ink" panose="02000503000000000000" pitchFamily="2" charset="0"/>
              </a:rPr>
              <a:t> </a:t>
            </a:r>
            <a:r>
              <a:rPr lang="es-ES" sz="4000" dirty="0" err="1">
                <a:solidFill>
                  <a:schemeClr val="bg1"/>
                </a:solidFill>
                <a:latin typeface="a Alloy Ink" panose="02000503000000000000" pitchFamily="2" charset="0"/>
              </a:rPr>
              <a:t>is</a:t>
            </a:r>
            <a:r>
              <a:rPr lang="es-ES" sz="4000" dirty="0">
                <a:solidFill>
                  <a:schemeClr val="bg1"/>
                </a:solidFill>
                <a:latin typeface="a Alloy Ink" panose="02000503000000000000" pitchFamily="2" charset="0"/>
              </a:rPr>
              <a:t> </a:t>
            </a:r>
            <a:r>
              <a:rPr lang="es-ES" sz="4000" dirty="0" err="1">
                <a:solidFill>
                  <a:schemeClr val="bg1"/>
                </a:solidFill>
                <a:latin typeface="a Alloy Ink" panose="02000503000000000000" pitchFamily="2" charset="0"/>
              </a:rPr>
              <a:t>the</a:t>
            </a:r>
            <a:r>
              <a:rPr lang="es-ES" sz="4000" dirty="0">
                <a:solidFill>
                  <a:schemeClr val="bg1"/>
                </a:solidFill>
                <a:latin typeface="a Alloy Ink" panose="02000503000000000000" pitchFamily="2" charset="0"/>
              </a:rPr>
              <a:t> </a:t>
            </a:r>
            <a:r>
              <a:rPr lang="es-ES" sz="4000" dirty="0" err="1">
                <a:solidFill>
                  <a:schemeClr val="bg1"/>
                </a:solidFill>
                <a:latin typeface="a Alloy Ink" panose="02000503000000000000" pitchFamily="2" charset="0"/>
              </a:rPr>
              <a:t>variety</a:t>
            </a:r>
            <a:r>
              <a:rPr lang="es-ES" sz="4000" dirty="0">
                <a:solidFill>
                  <a:schemeClr val="bg1"/>
                </a:solidFill>
                <a:latin typeface="a Alloy Ink" panose="02000503000000000000" pitchFamily="2" charset="0"/>
              </a:rPr>
              <a:t> </a:t>
            </a:r>
            <a:r>
              <a:rPr lang="es-ES" sz="4000" dirty="0" err="1">
                <a:solidFill>
                  <a:schemeClr val="bg1"/>
                </a:solidFill>
                <a:latin typeface="a Alloy Ink" panose="02000503000000000000" pitchFamily="2" charset="0"/>
              </a:rPr>
              <a:t>of</a:t>
            </a:r>
            <a:r>
              <a:rPr lang="es-ES" sz="4000" dirty="0">
                <a:solidFill>
                  <a:schemeClr val="bg1"/>
                </a:solidFill>
                <a:latin typeface="a Alloy Ink" panose="02000503000000000000" pitchFamily="2" charset="0"/>
              </a:rPr>
              <a:t> </a:t>
            </a:r>
            <a:r>
              <a:rPr lang="es-ES" sz="4000" dirty="0" err="1">
                <a:solidFill>
                  <a:schemeClr val="bg1"/>
                </a:solidFill>
                <a:latin typeface="a Alloy Ink" panose="02000503000000000000" pitchFamily="2" charset="0"/>
              </a:rPr>
              <a:t>different</a:t>
            </a:r>
            <a:r>
              <a:rPr lang="es-ES" sz="4000" dirty="0">
                <a:solidFill>
                  <a:schemeClr val="bg1"/>
                </a:solidFill>
                <a:latin typeface="a Alloy Ink" panose="02000503000000000000" pitchFamily="2" charset="0"/>
              </a:rPr>
              <a:t> </a:t>
            </a:r>
            <a:r>
              <a:rPr lang="es-ES" sz="4000" dirty="0" err="1">
                <a:solidFill>
                  <a:schemeClr val="bg1"/>
                </a:solidFill>
                <a:latin typeface="a Alloy Ink" panose="02000503000000000000" pitchFamily="2" charset="0"/>
              </a:rPr>
              <a:t>species</a:t>
            </a:r>
            <a:r>
              <a:rPr lang="es-ES" sz="4000" dirty="0">
                <a:solidFill>
                  <a:schemeClr val="bg1"/>
                </a:solidFill>
                <a:latin typeface="a Alloy Ink" panose="02000503000000000000" pitchFamily="2" charset="0"/>
              </a:rPr>
              <a:t> in </a:t>
            </a:r>
            <a:r>
              <a:rPr lang="es-ES" sz="4000" dirty="0" err="1">
                <a:solidFill>
                  <a:schemeClr val="bg1"/>
                </a:solidFill>
                <a:latin typeface="a Alloy Ink" panose="02000503000000000000" pitchFamily="2" charset="0"/>
              </a:rPr>
              <a:t>an</a:t>
            </a:r>
            <a:r>
              <a:rPr lang="es-ES" sz="4000" dirty="0">
                <a:solidFill>
                  <a:schemeClr val="bg1"/>
                </a:solidFill>
                <a:latin typeface="a Alloy Ink" panose="02000503000000000000" pitchFamily="2" charset="0"/>
              </a:rPr>
              <a:t> </a:t>
            </a:r>
            <a:r>
              <a:rPr lang="es-ES" sz="4000" dirty="0" err="1">
                <a:solidFill>
                  <a:schemeClr val="bg1"/>
                </a:solidFill>
                <a:latin typeface="a Alloy Ink" panose="02000503000000000000" pitchFamily="2" charset="0"/>
              </a:rPr>
              <a:t>ecosystem</a:t>
            </a:r>
            <a:r>
              <a:rPr lang="es-ES" sz="4000" dirty="0">
                <a:solidFill>
                  <a:schemeClr val="bg1"/>
                </a:solidFill>
                <a:latin typeface="a Alloy Ink" panose="02000503000000000000" pitchFamily="2" charset="0"/>
              </a:rPr>
              <a:t>.</a:t>
            </a:r>
          </a:p>
          <a:p>
            <a:r>
              <a:rPr lang="es-ES" sz="4000" dirty="0">
                <a:solidFill>
                  <a:schemeClr val="bg1"/>
                </a:solidFill>
                <a:latin typeface="a Alloy Ink" panose="02000503000000000000" pitchFamily="2" charset="0"/>
              </a:rPr>
              <a:t>As </a:t>
            </a:r>
            <a:r>
              <a:rPr lang="es-ES" sz="4000" dirty="0" err="1">
                <a:solidFill>
                  <a:schemeClr val="bg1"/>
                </a:solidFill>
                <a:latin typeface="a Alloy Ink" panose="02000503000000000000" pitchFamily="2" charset="0"/>
              </a:rPr>
              <a:t>bigger</a:t>
            </a:r>
            <a:r>
              <a:rPr lang="es-ES" sz="4000" dirty="0">
                <a:solidFill>
                  <a:schemeClr val="bg1"/>
                </a:solidFill>
                <a:latin typeface="a Alloy Ink" panose="02000503000000000000" pitchFamily="2" charset="0"/>
              </a:rPr>
              <a:t> </a:t>
            </a:r>
            <a:r>
              <a:rPr lang="es-ES" sz="4000" dirty="0" err="1">
                <a:solidFill>
                  <a:schemeClr val="bg1"/>
                </a:solidFill>
                <a:latin typeface="a Alloy Ink" panose="02000503000000000000" pitchFamily="2" charset="0"/>
              </a:rPr>
              <a:t>the</a:t>
            </a:r>
            <a:r>
              <a:rPr lang="es-ES" sz="4000" dirty="0">
                <a:solidFill>
                  <a:schemeClr val="bg1"/>
                </a:solidFill>
                <a:latin typeface="a Alloy Ink" panose="02000503000000000000" pitchFamily="2" charset="0"/>
              </a:rPr>
              <a:t> </a:t>
            </a:r>
            <a:r>
              <a:rPr lang="es-ES" sz="4000" dirty="0" err="1">
                <a:solidFill>
                  <a:schemeClr val="bg1"/>
                </a:solidFill>
                <a:latin typeface="a Alloy Ink" panose="02000503000000000000" pitchFamily="2" charset="0"/>
              </a:rPr>
              <a:t>number</a:t>
            </a:r>
            <a:r>
              <a:rPr lang="es-ES" sz="4000" dirty="0">
                <a:solidFill>
                  <a:schemeClr val="bg1"/>
                </a:solidFill>
                <a:latin typeface="a Alloy Ink" panose="02000503000000000000" pitchFamily="2" charset="0"/>
              </a:rPr>
              <a:t> and </a:t>
            </a:r>
            <a:r>
              <a:rPr lang="es-ES" sz="4000" dirty="0" err="1">
                <a:solidFill>
                  <a:schemeClr val="bg1"/>
                </a:solidFill>
                <a:latin typeface="a Alloy Ink" panose="02000503000000000000" pitchFamily="2" charset="0"/>
              </a:rPr>
              <a:t>variety</a:t>
            </a:r>
            <a:r>
              <a:rPr lang="es-ES" sz="4000" dirty="0">
                <a:solidFill>
                  <a:schemeClr val="bg1"/>
                </a:solidFill>
                <a:latin typeface="a Alloy Ink" panose="02000503000000000000" pitchFamily="2" charset="0"/>
              </a:rPr>
              <a:t>, </a:t>
            </a:r>
            <a:r>
              <a:rPr lang="es-ES" sz="4000" dirty="0" err="1">
                <a:solidFill>
                  <a:schemeClr val="bg1"/>
                </a:solidFill>
                <a:latin typeface="a Alloy Ink" panose="02000503000000000000" pitchFamily="2" charset="0"/>
              </a:rPr>
              <a:t>bigger</a:t>
            </a:r>
            <a:r>
              <a:rPr lang="es-ES" sz="4000" dirty="0">
                <a:solidFill>
                  <a:schemeClr val="bg1"/>
                </a:solidFill>
                <a:latin typeface="a Alloy Ink" panose="02000503000000000000" pitchFamily="2" charset="0"/>
              </a:rPr>
              <a:t> </a:t>
            </a:r>
            <a:r>
              <a:rPr lang="es-ES" sz="4000" dirty="0" err="1">
                <a:solidFill>
                  <a:schemeClr val="bg1"/>
                </a:solidFill>
                <a:latin typeface="a Alloy Ink" panose="02000503000000000000" pitchFamily="2" charset="0"/>
              </a:rPr>
              <a:t>the</a:t>
            </a:r>
            <a:r>
              <a:rPr lang="es-ES" sz="4000" dirty="0">
                <a:solidFill>
                  <a:schemeClr val="bg1"/>
                </a:solidFill>
                <a:latin typeface="a Alloy Ink" panose="02000503000000000000" pitchFamily="2" charset="0"/>
              </a:rPr>
              <a:t> </a:t>
            </a:r>
            <a:r>
              <a:rPr lang="es-ES" sz="4000" dirty="0" err="1">
                <a:solidFill>
                  <a:schemeClr val="bg1"/>
                </a:solidFill>
                <a:latin typeface="a Alloy Ink" panose="02000503000000000000" pitchFamily="2" charset="0"/>
              </a:rPr>
              <a:t>biodiversity</a:t>
            </a:r>
            <a:r>
              <a:rPr lang="es-ES" sz="4000" dirty="0">
                <a:solidFill>
                  <a:schemeClr val="bg1"/>
                </a:solidFill>
                <a:latin typeface="a Alloy Ink" panose="02000503000000000000" pitchFamily="2" charset="0"/>
              </a:rPr>
              <a:t> in </a:t>
            </a:r>
            <a:r>
              <a:rPr lang="es-ES" sz="4000" dirty="0" err="1">
                <a:solidFill>
                  <a:schemeClr val="bg1"/>
                </a:solidFill>
                <a:latin typeface="a Alloy Ink" panose="02000503000000000000" pitchFamily="2" charset="0"/>
              </a:rPr>
              <a:t>the</a:t>
            </a:r>
            <a:r>
              <a:rPr lang="es-ES" sz="4000" dirty="0">
                <a:solidFill>
                  <a:schemeClr val="bg1"/>
                </a:solidFill>
                <a:latin typeface="a Alloy Ink" panose="02000503000000000000" pitchFamily="2" charset="0"/>
              </a:rPr>
              <a:t> </a:t>
            </a:r>
            <a:r>
              <a:rPr lang="es-ES" sz="4000" dirty="0" err="1">
                <a:solidFill>
                  <a:schemeClr val="bg1"/>
                </a:solidFill>
                <a:latin typeface="a Alloy Ink" panose="02000503000000000000" pitchFamily="2" charset="0"/>
              </a:rPr>
              <a:t>ecosystem</a:t>
            </a:r>
            <a:endParaRPr lang="es-ES" sz="4000" dirty="0">
              <a:solidFill>
                <a:schemeClr val="bg1"/>
              </a:solidFill>
              <a:latin typeface="a Alloy Ink" panose="02000503000000000000" pitchFamily="2" charset="0"/>
            </a:endParaRPr>
          </a:p>
        </p:txBody>
      </p:sp>
    </p:spTree>
    <p:extLst>
      <p:ext uri="{BB962C8B-B14F-4D97-AF65-F5344CB8AC3E}">
        <p14:creationId xmlns:p14="http://schemas.microsoft.com/office/powerpoint/2010/main" val="97478321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agen 18" descr="Imagen que contiene dibujo, señal&#10;&#10;Descripción generada automáticamente">
            <a:hlinkClick r:id="rId2" action="ppaction://hlinksldjump"/>
            <a:extLst>
              <a:ext uri="{FF2B5EF4-FFF2-40B4-BE49-F238E27FC236}">
                <a16:creationId xmlns:a16="http://schemas.microsoft.com/office/drawing/2014/main" id="{702028F7-C4BC-4751-BDD8-DEA2500A45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56578" y="6152448"/>
            <a:ext cx="641953" cy="641953"/>
          </a:xfrm>
          <a:prstGeom prst="rect">
            <a:avLst/>
          </a:prstGeom>
        </p:spPr>
      </p:pic>
      <p:pic>
        <p:nvPicPr>
          <p:cNvPr id="4" name="Imagen 3">
            <a:extLst>
              <a:ext uri="{FF2B5EF4-FFF2-40B4-BE49-F238E27FC236}">
                <a16:creationId xmlns:a16="http://schemas.microsoft.com/office/drawing/2014/main" id="{14E117DB-761B-41F3-AD13-3EEAB2DD1917}"/>
              </a:ext>
            </a:extLst>
          </p:cNvPr>
          <p:cNvPicPr>
            <a:picLocks noChangeAspect="1"/>
          </p:cNvPicPr>
          <p:nvPr/>
        </p:nvPicPr>
        <p:blipFill>
          <a:blip r:embed="rId4"/>
          <a:stretch>
            <a:fillRect/>
          </a:stretch>
        </p:blipFill>
        <p:spPr>
          <a:xfrm>
            <a:off x="10452861" y="6192983"/>
            <a:ext cx="865707" cy="560881"/>
          </a:xfrm>
          <a:prstGeom prst="rect">
            <a:avLst/>
          </a:prstGeom>
        </p:spPr>
      </p:pic>
      <p:sp>
        <p:nvSpPr>
          <p:cNvPr id="2" name="CuadroTexto 1">
            <a:extLst>
              <a:ext uri="{FF2B5EF4-FFF2-40B4-BE49-F238E27FC236}">
                <a16:creationId xmlns:a16="http://schemas.microsoft.com/office/drawing/2014/main" id="{009A6593-7510-48CC-93F7-D0413A3FEBD1}"/>
              </a:ext>
            </a:extLst>
          </p:cNvPr>
          <p:cNvSpPr txBox="1"/>
          <p:nvPr/>
        </p:nvSpPr>
        <p:spPr>
          <a:xfrm>
            <a:off x="900332" y="211015"/>
            <a:ext cx="11451102" cy="5632311"/>
          </a:xfrm>
          <a:prstGeom prst="rect">
            <a:avLst/>
          </a:prstGeom>
          <a:noFill/>
        </p:spPr>
        <p:txBody>
          <a:bodyPr wrap="square" rtlCol="0">
            <a:spAutoFit/>
          </a:bodyPr>
          <a:lstStyle/>
          <a:p>
            <a:r>
              <a:rPr lang="es-ES" sz="4000" dirty="0" err="1">
                <a:solidFill>
                  <a:schemeClr val="bg1"/>
                </a:solidFill>
                <a:latin typeface="a Alloy Ink" panose="02000503000000000000" pitchFamily="2" charset="0"/>
              </a:rPr>
              <a:t>During</a:t>
            </a:r>
            <a:r>
              <a:rPr lang="es-ES" sz="4000" dirty="0">
                <a:solidFill>
                  <a:schemeClr val="bg1"/>
                </a:solidFill>
                <a:latin typeface="a Alloy Ink" panose="02000503000000000000" pitchFamily="2" charset="0"/>
              </a:rPr>
              <a:t> </a:t>
            </a:r>
            <a:r>
              <a:rPr lang="es-ES" sz="4000" dirty="0" err="1">
                <a:solidFill>
                  <a:schemeClr val="bg1"/>
                </a:solidFill>
                <a:latin typeface="a Alloy Ink" panose="02000503000000000000" pitchFamily="2" charset="0"/>
              </a:rPr>
              <a:t>evolution</a:t>
            </a:r>
            <a:r>
              <a:rPr lang="es-ES" sz="4000" dirty="0">
                <a:solidFill>
                  <a:schemeClr val="bg1"/>
                </a:solidFill>
                <a:latin typeface="a Alloy Ink" panose="02000503000000000000" pitchFamily="2" charset="0"/>
              </a:rPr>
              <a:t> new </a:t>
            </a:r>
            <a:r>
              <a:rPr lang="es-ES" sz="4000" dirty="0" err="1">
                <a:solidFill>
                  <a:schemeClr val="bg1"/>
                </a:solidFill>
                <a:latin typeface="a Alloy Ink" panose="02000503000000000000" pitchFamily="2" charset="0"/>
              </a:rPr>
              <a:t>species</a:t>
            </a:r>
            <a:r>
              <a:rPr lang="es-ES" sz="4000" dirty="0">
                <a:solidFill>
                  <a:schemeClr val="bg1"/>
                </a:solidFill>
                <a:latin typeface="a Alloy Ink" panose="02000503000000000000" pitchFamily="2" charset="0"/>
              </a:rPr>
              <a:t> </a:t>
            </a:r>
            <a:r>
              <a:rPr lang="es-ES" sz="4000" dirty="0" err="1">
                <a:solidFill>
                  <a:schemeClr val="bg1"/>
                </a:solidFill>
                <a:latin typeface="a Alloy Ink" panose="02000503000000000000" pitchFamily="2" charset="0"/>
              </a:rPr>
              <a:t>have</a:t>
            </a:r>
            <a:r>
              <a:rPr lang="es-ES" sz="4000" dirty="0">
                <a:solidFill>
                  <a:schemeClr val="bg1"/>
                </a:solidFill>
                <a:latin typeface="a Alloy Ink" panose="02000503000000000000" pitchFamily="2" charset="0"/>
              </a:rPr>
              <a:t> </a:t>
            </a:r>
            <a:r>
              <a:rPr lang="es-ES" sz="4000" dirty="0" err="1">
                <a:solidFill>
                  <a:schemeClr val="bg1"/>
                </a:solidFill>
                <a:latin typeface="a Alloy Ink" panose="02000503000000000000" pitchFamily="2" charset="0"/>
              </a:rPr>
              <a:t>surfaced</a:t>
            </a:r>
            <a:r>
              <a:rPr lang="es-ES" sz="4000" dirty="0">
                <a:solidFill>
                  <a:schemeClr val="bg1"/>
                </a:solidFill>
                <a:latin typeface="a Alloy Ink" panose="02000503000000000000" pitchFamily="2" charset="0"/>
              </a:rPr>
              <a:t> </a:t>
            </a:r>
            <a:r>
              <a:rPr lang="es-ES" sz="4000" dirty="0" err="1">
                <a:solidFill>
                  <a:schemeClr val="bg1"/>
                </a:solidFill>
                <a:latin typeface="a Alloy Ink" panose="02000503000000000000" pitchFamily="2" charset="0"/>
              </a:rPr>
              <a:t>through</a:t>
            </a:r>
            <a:r>
              <a:rPr lang="es-ES" sz="4000" dirty="0">
                <a:solidFill>
                  <a:schemeClr val="bg1"/>
                </a:solidFill>
                <a:latin typeface="a Alloy Ink" panose="02000503000000000000" pitchFamily="2" charset="0"/>
              </a:rPr>
              <a:t> </a:t>
            </a:r>
            <a:r>
              <a:rPr lang="es-ES" sz="4000" dirty="0" err="1">
                <a:solidFill>
                  <a:schemeClr val="bg1"/>
                </a:solidFill>
                <a:latin typeface="a Alloy Ink" panose="02000503000000000000" pitchFamily="2" charset="0"/>
              </a:rPr>
              <a:t>the</a:t>
            </a:r>
            <a:r>
              <a:rPr lang="es-ES" sz="4000" dirty="0">
                <a:solidFill>
                  <a:schemeClr val="bg1"/>
                </a:solidFill>
                <a:latin typeface="a Alloy Ink" panose="02000503000000000000" pitchFamily="2" charset="0"/>
              </a:rPr>
              <a:t> </a:t>
            </a:r>
            <a:r>
              <a:rPr lang="es-ES" sz="4000" dirty="0" err="1">
                <a:solidFill>
                  <a:schemeClr val="bg1"/>
                </a:solidFill>
                <a:latin typeface="a Alloy Ink" panose="02000503000000000000" pitchFamily="2" charset="0"/>
              </a:rPr>
              <a:t>earth</a:t>
            </a:r>
            <a:r>
              <a:rPr lang="es-ES" sz="4000" dirty="0">
                <a:solidFill>
                  <a:schemeClr val="bg1"/>
                </a:solidFill>
                <a:latin typeface="a Alloy Ink" panose="02000503000000000000" pitchFamily="2" charset="0"/>
              </a:rPr>
              <a:t>, </a:t>
            </a:r>
            <a:r>
              <a:rPr lang="es-ES" sz="4000" dirty="0" err="1">
                <a:solidFill>
                  <a:schemeClr val="bg1"/>
                </a:solidFill>
                <a:latin typeface="a Alloy Ink" panose="02000503000000000000" pitchFamily="2" charset="0"/>
              </a:rPr>
              <a:t>but</a:t>
            </a:r>
            <a:r>
              <a:rPr lang="es-ES" sz="4000" dirty="0">
                <a:solidFill>
                  <a:schemeClr val="bg1"/>
                </a:solidFill>
                <a:latin typeface="a Alloy Ink" panose="02000503000000000000" pitchFamily="2" charset="0"/>
              </a:rPr>
              <a:t> </a:t>
            </a:r>
            <a:r>
              <a:rPr lang="es-ES" sz="4000" dirty="0" err="1">
                <a:solidFill>
                  <a:schemeClr val="bg1"/>
                </a:solidFill>
                <a:latin typeface="a Alloy Ink" panose="02000503000000000000" pitchFamily="2" charset="0"/>
              </a:rPr>
              <a:t>also</a:t>
            </a:r>
            <a:r>
              <a:rPr lang="es-ES" sz="4000" dirty="0">
                <a:solidFill>
                  <a:schemeClr val="bg1"/>
                </a:solidFill>
                <a:latin typeface="a Alloy Ink" panose="02000503000000000000" pitchFamily="2" charset="0"/>
              </a:rPr>
              <a:t> </a:t>
            </a:r>
            <a:r>
              <a:rPr lang="es-ES" sz="4000" dirty="0" err="1">
                <a:solidFill>
                  <a:schemeClr val="bg1"/>
                </a:solidFill>
                <a:latin typeface="a Alloy Ink" panose="02000503000000000000" pitchFamily="2" charset="0"/>
              </a:rPr>
              <a:t>several</a:t>
            </a:r>
            <a:r>
              <a:rPr lang="es-ES" sz="4000" dirty="0">
                <a:solidFill>
                  <a:schemeClr val="bg1"/>
                </a:solidFill>
                <a:latin typeface="a Alloy Ink" panose="02000503000000000000" pitchFamily="2" charset="0"/>
              </a:rPr>
              <a:t> </a:t>
            </a:r>
            <a:r>
              <a:rPr lang="es-ES" sz="4000" dirty="0" err="1">
                <a:solidFill>
                  <a:schemeClr val="bg1"/>
                </a:solidFill>
                <a:latin typeface="a Alloy Ink" panose="02000503000000000000" pitchFamily="2" charset="0"/>
              </a:rPr>
              <a:t>disappeared</a:t>
            </a:r>
            <a:r>
              <a:rPr lang="es-ES" sz="4000" dirty="0">
                <a:solidFill>
                  <a:schemeClr val="bg1"/>
                </a:solidFill>
                <a:latin typeface="a Alloy Ink" panose="02000503000000000000" pitchFamily="2" charset="0"/>
              </a:rPr>
              <a:t> </a:t>
            </a:r>
            <a:r>
              <a:rPr lang="es-ES" sz="4000" dirty="0" err="1">
                <a:solidFill>
                  <a:schemeClr val="bg1"/>
                </a:solidFill>
                <a:latin typeface="a Alloy Ink" panose="02000503000000000000" pitchFamily="2" charset="0"/>
              </a:rPr>
              <a:t>because</a:t>
            </a:r>
            <a:r>
              <a:rPr lang="es-ES" sz="4000" dirty="0">
                <a:solidFill>
                  <a:schemeClr val="bg1"/>
                </a:solidFill>
                <a:latin typeface="a Alloy Ink" panose="02000503000000000000" pitchFamily="2" charset="0"/>
              </a:rPr>
              <a:t> </a:t>
            </a:r>
            <a:r>
              <a:rPr lang="es-ES" sz="4000" dirty="0" err="1">
                <a:solidFill>
                  <a:schemeClr val="bg1"/>
                </a:solidFill>
                <a:latin typeface="a Alloy Ink" panose="02000503000000000000" pitchFamily="2" charset="0"/>
              </a:rPr>
              <a:t>of</a:t>
            </a:r>
            <a:r>
              <a:rPr lang="es-ES" sz="4000" dirty="0">
                <a:solidFill>
                  <a:schemeClr val="bg1"/>
                </a:solidFill>
                <a:latin typeface="a Alloy Ink" panose="02000503000000000000" pitchFamily="2" charset="0"/>
              </a:rPr>
              <a:t> </a:t>
            </a:r>
            <a:r>
              <a:rPr lang="es-ES" sz="4000" dirty="0" err="1">
                <a:solidFill>
                  <a:schemeClr val="bg1"/>
                </a:solidFill>
                <a:latin typeface="a Alloy Ink" panose="02000503000000000000" pitchFamily="2" charset="0"/>
              </a:rPr>
              <a:t>the</a:t>
            </a:r>
            <a:r>
              <a:rPr lang="es-ES" sz="4000" dirty="0">
                <a:solidFill>
                  <a:schemeClr val="bg1"/>
                </a:solidFill>
                <a:latin typeface="a Alloy Ink" panose="02000503000000000000" pitchFamily="2" charset="0"/>
              </a:rPr>
              <a:t> </a:t>
            </a:r>
            <a:r>
              <a:rPr lang="es-ES" sz="4000" dirty="0" err="1">
                <a:solidFill>
                  <a:schemeClr val="bg1"/>
                </a:solidFill>
                <a:latin typeface="a Alloy Ink" panose="02000503000000000000" pitchFamily="2" charset="0"/>
              </a:rPr>
              <a:t>consequences</a:t>
            </a:r>
            <a:r>
              <a:rPr lang="es-ES" sz="4000" dirty="0">
                <a:solidFill>
                  <a:schemeClr val="bg1"/>
                </a:solidFill>
                <a:latin typeface="a Alloy Ink" panose="02000503000000000000" pitchFamily="2" charset="0"/>
              </a:rPr>
              <a:t> </a:t>
            </a:r>
            <a:r>
              <a:rPr lang="es-ES" sz="4000" dirty="0" err="1">
                <a:solidFill>
                  <a:schemeClr val="bg1"/>
                </a:solidFill>
                <a:latin typeface="a Alloy Ink" panose="02000503000000000000" pitchFamily="2" charset="0"/>
              </a:rPr>
              <a:t>of</a:t>
            </a:r>
            <a:r>
              <a:rPr lang="es-ES" sz="4000" dirty="0">
                <a:solidFill>
                  <a:schemeClr val="bg1"/>
                </a:solidFill>
                <a:latin typeface="a Alloy Ink" panose="02000503000000000000" pitchFamily="2" charset="0"/>
              </a:rPr>
              <a:t> </a:t>
            </a:r>
            <a:r>
              <a:rPr lang="es-ES" sz="4000" dirty="0" err="1">
                <a:solidFill>
                  <a:schemeClr val="bg1"/>
                </a:solidFill>
                <a:latin typeface="a Alloy Ink" panose="02000503000000000000" pitchFamily="2" charset="0"/>
              </a:rPr>
              <a:t>the</a:t>
            </a:r>
            <a:r>
              <a:rPr lang="es-ES" sz="4000" dirty="0">
                <a:solidFill>
                  <a:schemeClr val="bg1"/>
                </a:solidFill>
                <a:latin typeface="a Alloy Ink" panose="02000503000000000000" pitchFamily="2" charset="0"/>
              </a:rPr>
              <a:t> </a:t>
            </a:r>
            <a:r>
              <a:rPr lang="es-ES" sz="4000" dirty="0" err="1">
                <a:solidFill>
                  <a:schemeClr val="bg1"/>
                </a:solidFill>
                <a:latin typeface="a Alloy Ink" panose="02000503000000000000" pitchFamily="2" charset="0"/>
              </a:rPr>
              <a:t>changes</a:t>
            </a:r>
            <a:r>
              <a:rPr lang="es-ES" sz="4000" dirty="0">
                <a:solidFill>
                  <a:schemeClr val="bg1"/>
                </a:solidFill>
                <a:latin typeface="a Alloy Ink" panose="02000503000000000000" pitchFamily="2" charset="0"/>
              </a:rPr>
              <a:t> </a:t>
            </a:r>
            <a:r>
              <a:rPr lang="es-ES" sz="4000" dirty="0" err="1">
                <a:solidFill>
                  <a:schemeClr val="bg1"/>
                </a:solidFill>
                <a:latin typeface="a Alloy Ink" panose="02000503000000000000" pitchFamily="2" charset="0"/>
              </a:rPr>
              <a:t>produced</a:t>
            </a:r>
            <a:r>
              <a:rPr lang="es-ES" sz="4000" dirty="0">
                <a:solidFill>
                  <a:schemeClr val="bg1"/>
                </a:solidFill>
                <a:latin typeface="a Alloy Ink" panose="02000503000000000000" pitchFamily="2" charset="0"/>
              </a:rPr>
              <a:t> in </a:t>
            </a:r>
            <a:r>
              <a:rPr lang="es-ES" sz="4000" dirty="0" err="1">
                <a:solidFill>
                  <a:schemeClr val="bg1"/>
                </a:solidFill>
                <a:latin typeface="a Alloy Ink" panose="02000503000000000000" pitchFamily="2" charset="0"/>
              </a:rPr>
              <a:t>the</a:t>
            </a:r>
            <a:r>
              <a:rPr lang="es-ES" sz="4000" dirty="0">
                <a:solidFill>
                  <a:schemeClr val="bg1"/>
                </a:solidFill>
                <a:latin typeface="a Alloy Ink" panose="02000503000000000000" pitchFamily="2" charset="0"/>
              </a:rPr>
              <a:t> </a:t>
            </a:r>
            <a:r>
              <a:rPr lang="es-ES" sz="4000" dirty="0" err="1">
                <a:solidFill>
                  <a:schemeClr val="bg1"/>
                </a:solidFill>
                <a:latin typeface="a Alloy Ink" panose="02000503000000000000" pitchFamily="2" charset="0"/>
              </a:rPr>
              <a:t>environment</a:t>
            </a:r>
            <a:r>
              <a:rPr lang="es-ES" sz="4000" dirty="0">
                <a:solidFill>
                  <a:schemeClr val="bg1"/>
                </a:solidFill>
                <a:latin typeface="a Alloy Ink" panose="02000503000000000000" pitchFamily="2" charset="0"/>
              </a:rPr>
              <a:t> and </a:t>
            </a:r>
            <a:r>
              <a:rPr lang="es-ES" sz="4000" dirty="0" err="1">
                <a:solidFill>
                  <a:schemeClr val="bg1"/>
                </a:solidFill>
                <a:latin typeface="a Alloy Ink" panose="02000503000000000000" pitchFamily="2" charset="0"/>
              </a:rPr>
              <a:t>the</a:t>
            </a:r>
            <a:r>
              <a:rPr lang="es-ES" sz="4000" dirty="0">
                <a:solidFill>
                  <a:schemeClr val="bg1"/>
                </a:solidFill>
                <a:latin typeface="a Alloy Ink" panose="02000503000000000000" pitchFamily="2" charset="0"/>
              </a:rPr>
              <a:t> </a:t>
            </a:r>
            <a:r>
              <a:rPr lang="es-ES" sz="4000" dirty="0" err="1">
                <a:solidFill>
                  <a:schemeClr val="bg1"/>
                </a:solidFill>
                <a:latin typeface="a Alloy Ink" panose="02000503000000000000" pitchFamily="2" charset="0"/>
              </a:rPr>
              <a:t>incapacity</a:t>
            </a:r>
            <a:r>
              <a:rPr lang="es-ES" sz="4000" dirty="0">
                <a:solidFill>
                  <a:schemeClr val="bg1"/>
                </a:solidFill>
                <a:latin typeface="a Alloy Ink" panose="02000503000000000000" pitchFamily="2" charset="0"/>
              </a:rPr>
              <a:t> </a:t>
            </a:r>
            <a:r>
              <a:rPr lang="es-ES" sz="4000" dirty="0" err="1">
                <a:solidFill>
                  <a:schemeClr val="bg1"/>
                </a:solidFill>
                <a:latin typeface="a Alloy Ink" panose="02000503000000000000" pitchFamily="2" charset="0"/>
              </a:rPr>
              <a:t>of</a:t>
            </a:r>
            <a:r>
              <a:rPr lang="es-ES" sz="4000" dirty="0">
                <a:solidFill>
                  <a:schemeClr val="bg1"/>
                </a:solidFill>
                <a:latin typeface="a Alloy Ink" panose="02000503000000000000" pitchFamily="2" charset="0"/>
              </a:rPr>
              <a:t> </a:t>
            </a:r>
            <a:r>
              <a:rPr lang="es-ES" sz="4000" dirty="0" err="1">
                <a:solidFill>
                  <a:schemeClr val="bg1"/>
                </a:solidFill>
                <a:latin typeface="a Alloy Ink" panose="02000503000000000000" pitchFamily="2" charset="0"/>
              </a:rPr>
              <a:t>adapting</a:t>
            </a:r>
            <a:r>
              <a:rPr lang="es-ES" sz="4000" dirty="0">
                <a:solidFill>
                  <a:schemeClr val="bg1"/>
                </a:solidFill>
                <a:latin typeface="a Alloy Ink" panose="02000503000000000000" pitchFamily="2" charset="0"/>
              </a:rPr>
              <a:t> </a:t>
            </a:r>
            <a:r>
              <a:rPr lang="es-ES" sz="4000" dirty="0" err="1">
                <a:solidFill>
                  <a:schemeClr val="bg1"/>
                </a:solidFill>
                <a:latin typeface="a Alloy Ink" panose="02000503000000000000" pitchFamily="2" charset="0"/>
              </a:rPr>
              <a:t>to</a:t>
            </a:r>
            <a:r>
              <a:rPr lang="es-ES" sz="4000" dirty="0">
                <a:solidFill>
                  <a:schemeClr val="bg1"/>
                </a:solidFill>
                <a:latin typeface="a Alloy Ink" panose="02000503000000000000" pitchFamily="2" charset="0"/>
              </a:rPr>
              <a:t> </a:t>
            </a:r>
            <a:r>
              <a:rPr lang="es-ES" sz="4000" dirty="0" err="1">
                <a:solidFill>
                  <a:schemeClr val="bg1"/>
                </a:solidFill>
                <a:latin typeface="a Alloy Ink" panose="02000503000000000000" pitchFamily="2" charset="0"/>
              </a:rPr>
              <a:t>the</a:t>
            </a:r>
            <a:r>
              <a:rPr lang="es-ES" sz="4000" dirty="0">
                <a:solidFill>
                  <a:schemeClr val="bg1"/>
                </a:solidFill>
                <a:latin typeface="a Alloy Ink" panose="02000503000000000000" pitchFamily="2" charset="0"/>
              </a:rPr>
              <a:t> new </a:t>
            </a:r>
            <a:r>
              <a:rPr lang="es-ES" sz="4000" dirty="0" err="1">
                <a:solidFill>
                  <a:schemeClr val="bg1"/>
                </a:solidFill>
                <a:latin typeface="a Alloy Ink" panose="02000503000000000000" pitchFamily="2" charset="0"/>
              </a:rPr>
              <a:t>species</a:t>
            </a:r>
            <a:r>
              <a:rPr lang="es-ES" sz="4000" dirty="0">
                <a:solidFill>
                  <a:schemeClr val="bg1"/>
                </a:solidFill>
                <a:latin typeface="a Alloy Ink" panose="02000503000000000000" pitchFamily="2" charset="0"/>
              </a:rPr>
              <a:t>.</a:t>
            </a:r>
          </a:p>
          <a:p>
            <a:r>
              <a:rPr lang="es-ES" sz="4000" dirty="0" err="1">
                <a:solidFill>
                  <a:schemeClr val="bg1"/>
                </a:solidFill>
                <a:latin typeface="a Alloy Ink" panose="02000503000000000000" pitchFamily="2" charset="0"/>
              </a:rPr>
              <a:t>This</a:t>
            </a:r>
            <a:r>
              <a:rPr lang="es-ES" sz="4000" dirty="0">
                <a:solidFill>
                  <a:schemeClr val="bg1"/>
                </a:solidFill>
                <a:latin typeface="a Alloy Ink" panose="02000503000000000000" pitchFamily="2" charset="0"/>
              </a:rPr>
              <a:t> </a:t>
            </a:r>
            <a:r>
              <a:rPr lang="es-ES" sz="4000" dirty="0" err="1">
                <a:solidFill>
                  <a:schemeClr val="bg1"/>
                </a:solidFill>
                <a:latin typeface="a Alloy Ink" panose="02000503000000000000" pitchFamily="2" charset="0"/>
              </a:rPr>
              <a:t>phenomenon</a:t>
            </a:r>
            <a:r>
              <a:rPr lang="es-ES" sz="4000" dirty="0">
                <a:solidFill>
                  <a:schemeClr val="bg1"/>
                </a:solidFill>
                <a:latin typeface="a Alloy Ink" panose="02000503000000000000" pitchFamily="2" charset="0"/>
              </a:rPr>
              <a:t> </a:t>
            </a:r>
            <a:r>
              <a:rPr lang="es-ES" sz="4000" dirty="0" err="1">
                <a:solidFill>
                  <a:schemeClr val="bg1"/>
                </a:solidFill>
                <a:latin typeface="a Alloy Ink" panose="02000503000000000000" pitchFamily="2" charset="0"/>
              </a:rPr>
              <a:t>is</a:t>
            </a:r>
            <a:r>
              <a:rPr lang="es-ES" sz="4000" dirty="0">
                <a:solidFill>
                  <a:schemeClr val="bg1"/>
                </a:solidFill>
                <a:latin typeface="a Alloy Ink" panose="02000503000000000000" pitchFamily="2" charset="0"/>
              </a:rPr>
              <a:t> </a:t>
            </a:r>
            <a:r>
              <a:rPr lang="es-ES" sz="4000" dirty="0" err="1">
                <a:solidFill>
                  <a:schemeClr val="bg1"/>
                </a:solidFill>
                <a:latin typeface="a Alloy Ink" panose="02000503000000000000" pitchFamily="2" charset="0"/>
              </a:rPr>
              <a:t>called</a:t>
            </a:r>
            <a:r>
              <a:rPr lang="es-ES" sz="4000" dirty="0">
                <a:solidFill>
                  <a:schemeClr val="bg1"/>
                </a:solidFill>
                <a:latin typeface="a Alloy Ink" panose="02000503000000000000" pitchFamily="2" charset="0"/>
              </a:rPr>
              <a:t> </a:t>
            </a:r>
            <a:r>
              <a:rPr lang="es-ES" sz="4000" dirty="0" err="1">
                <a:solidFill>
                  <a:schemeClr val="bg1"/>
                </a:solidFill>
                <a:latin typeface="a Alloy Ink" panose="02000503000000000000" pitchFamily="2" charset="0"/>
              </a:rPr>
              <a:t>extinction</a:t>
            </a:r>
            <a:r>
              <a:rPr lang="es-ES" sz="4000" dirty="0">
                <a:solidFill>
                  <a:schemeClr val="bg1"/>
                </a:solidFill>
                <a:latin typeface="a Alloy Ink" panose="02000503000000000000" pitchFamily="2" charset="0"/>
              </a:rPr>
              <a:t>, </a:t>
            </a:r>
            <a:r>
              <a:rPr lang="es-ES" sz="4000" dirty="0" err="1">
                <a:solidFill>
                  <a:schemeClr val="bg1"/>
                </a:solidFill>
                <a:latin typeface="a Alloy Ink" panose="02000503000000000000" pitchFamily="2" charset="0"/>
              </a:rPr>
              <a:t>it’s</a:t>
            </a:r>
            <a:r>
              <a:rPr lang="es-ES" sz="4000" dirty="0">
                <a:solidFill>
                  <a:schemeClr val="bg1"/>
                </a:solidFill>
                <a:latin typeface="a Alloy Ink" panose="02000503000000000000" pitchFamily="2" charset="0"/>
              </a:rPr>
              <a:t> a gradual </a:t>
            </a:r>
            <a:r>
              <a:rPr lang="es-ES" sz="4000" dirty="0" err="1">
                <a:solidFill>
                  <a:schemeClr val="bg1"/>
                </a:solidFill>
                <a:latin typeface="a Alloy Ink" panose="02000503000000000000" pitchFamily="2" charset="0"/>
              </a:rPr>
              <a:t>process</a:t>
            </a:r>
            <a:r>
              <a:rPr lang="es-ES" sz="4000" dirty="0">
                <a:solidFill>
                  <a:schemeClr val="bg1"/>
                </a:solidFill>
                <a:latin typeface="a Alloy Ink" panose="02000503000000000000" pitchFamily="2" charset="0"/>
              </a:rPr>
              <a:t> </a:t>
            </a:r>
            <a:r>
              <a:rPr lang="es-ES" sz="4000" dirty="0" err="1">
                <a:solidFill>
                  <a:schemeClr val="bg1"/>
                </a:solidFill>
                <a:latin typeface="a Alloy Ink" panose="02000503000000000000" pitchFamily="2" charset="0"/>
              </a:rPr>
              <a:t>but</a:t>
            </a:r>
            <a:r>
              <a:rPr lang="es-ES" sz="4000" dirty="0">
                <a:solidFill>
                  <a:schemeClr val="bg1"/>
                </a:solidFill>
                <a:latin typeface="a Alloy Ink" panose="02000503000000000000" pitchFamily="2" charset="0"/>
              </a:rPr>
              <a:t> </a:t>
            </a:r>
            <a:r>
              <a:rPr lang="es-ES" sz="4000" dirty="0" err="1">
                <a:solidFill>
                  <a:schemeClr val="bg1"/>
                </a:solidFill>
                <a:latin typeface="a Alloy Ink" panose="02000503000000000000" pitchFamily="2" charset="0"/>
              </a:rPr>
              <a:t>sometimes</a:t>
            </a:r>
            <a:r>
              <a:rPr lang="es-ES" sz="4000" dirty="0">
                <a:solidFill>
                  <a:schemeClr val="bg1"/>
                </a:solidFill>
                <a:latin typeface="a Alloy Ink" panose="02000503000000000000" pitchFamily="2" charset="0"/>
              </a:rPr>
              <a:t> </a:t>
            </a:r>
            <a:r>
              <a:rPr lang="es-ES" sz="4000" dirty="0" err="1">
                <a:solidFill>
                  <a:schemeClr val="bg1"/>
                </a:solidFill>
                <a:latin typeface="a Alloy Ink" panose="02000503000000000000" pitchFamily="2" charset="0"/>
              </a:rPr>
              <a:t>there</a:t>
            </a:r>
            <a:r>
              <a:rPr lang="es-ES" sz="4000" dirty="0">
                <a:solidFill>
                  <a:schemeClr val="bg1"/>
                </a:solidFill>
                <a:latin typeface="a Alloy Ink" panose="02000503000000000000" pitchFamily="2" charset="0"/>
              </a:rPr>
              <a:t> </a:t>
            </a:r>
            <a:r>
              <a:rPr lang="es-ES" sz="4000" dirty="0" err="1">
                <a:solidFill>
                  <a:schemeClr val="bg1"/>
                </a:solidFill>
                <a:latin typeface="a Alloy Ink" panose="02000503000000000000" pitchFamily="2" charset="0"/>
              </a:rPr>
              <a:t>have</a:t>
            </a:r>
            <a:r>
              <a:rPr lang="es-ES" sz="4000" dirty="0">
                <a:solidFill>
                  <a:schemeClr val="bg1"/>
                </a:solidFill>
                <a:latin typeface="a Alloy Ink" panose="02000503000000000000" pitchFamily="2" charset="0"/>
              </a:rPr>
              <a:t> </a:t>
            </a:r>
            <a:r>
              <a:rPr lang="es-ES" sz="4000" dirty="0" err="1">
                <a:solidFill>
                  <a:schemeClr val="bg1"/>
                </a:solidFill>
                <a:latin typeface="a Alloy Ink" panose="02000503000000000000" pitchFamily="2" charset="0"/>
              </a:rPr>
              <a:t>been</a:t>
            </a:r>
            <a:r>
              <a:rPr lang="es-ES" sz="4000" dirty="0">
                <a:solidFill>
                  <a:schemeClr val="bg1"/>
                </a:solidFill>
                <a:latin typeface="a Alloy Ink" panose="02000503000000000000" pitchFamily="2" charset="0"/>
              </a:rPr>
              <a:t> </a:t>
            </a:r>
            <a:r>
              <a:rPr lang="es-ES" sz="4000" dirty="0" err="1">
                <a:solidFill>
                  <a:schemeClr val="bg1"/>
                </a:solidFill>
                <a:latin typeface="a Alloy Ink" panose="02000503000000000000" pitchFamily="2" charset="0"/>
              </a:rPr>
              <a:t>masive</a:t>
            </a:r>
            <a:r>
              <a:rPr lang="es-ES" sz="4000" dirty="0">
                <a:solidFill>
                  <a:schemeClr val="bg1"/>
                </a:solidFill>
                <a:latin typeface="a Alloy Ink" panose="02000503000000000000" pitchFamily="2" charset="0"/>
              </a:rPr>
              <a:t> </a:t>
            </a:r>
            <a:r>
              <a:rPr lang="es-ES" sz="4000" dirty="0" err="1">
                <a:solidFill>
                  <a:schemeClr val="bg1"/>
                </a:solidFill>
                <a:latin typeface="a Alloy Ink" panose="02000503000000000000" pitchFamily="2" charset="0"/>
              </a:rPr>
              <a:t>extinctions</a:t>
            </a:r>
            <a:r>
              <a:rPr lang="es-ES" dirty="0"/>
              <a:t>.</a:t>
            </a:r>
          </a:p>
        </p:txBody>
      </p:sp>
    </p:spTree>
    <p:extLst>
      <p:ext uri="{BB962C8B-B14F-4D97-AF65-F5344CB8AC3E}">
        <p14:creationId xmlns:p14="http://schemas.microsoft.com/office/powerpoint/2010/main" val="368974485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agen 18" descr="Imagen que contiene dibujo, señal&#10;&#10;Descripción generada automáticamente">
            <a:hlinkClick r:id="rId2" action="ppaction://hlinksldjump"/>
            <a:extLst>
              <a:ext uri="{FF2B5EF4-FFF2-40B4-BE49-F238E27FC236}">
                <a16:creationId xmlns:a16="http://schemas.microsoft.com/office/drawing/2014/main" id="{702028F7-C4BC-4751-BDD8-DEA2500A45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56578" y="6152448"/>
            <a:ext cx="641953" cy="641953"/>
          </a:xfrm>
          <a:prstGeom prst="rect">
            <a:avLst/>
          </a:prstGeom>
        </p:spPr>
      </p:pic>
      <p:pic>
        <p:nvPicPr>
          <p:cNvPr id="4" name="Imagen 3">
            <a:extLst>
              <a:ext uri="{FF2B5EF4-FFF2-40B4-BE49-F238E27FC236}">
                <a16:creationId xmlns:a16="http://schemas.microsoft.com/office/drawing/2014/main" id="{14E117DB-761B-41F3-AD13-3EEAB2DD1917}"/>
              </a:ext>
            </a:extLst>
          </p:cNvPr>
          <p:cNvPicPr>
            <a:picLocks noChangeAspect="1"/>
          </p:cNvPicPr>
          <p:nvPr/>
        </p:nvPicPr>
        <p:blipFill>
          <a:blip r:embed="rId4"/>
          <a:stretch>
            <a:fillRect/>
          </a:stretch>
        </p:blipFill>
        <p:spPr>
          <a:xfrm>
            <a:off x="10452861" y="6192983"/>
            <a:ext cx="865707" cy="560881"/>
          </a:xfrm>
          <a:prstGeom prst="rect">
            <a:avLst/>
          </a:prstGeom>
        </p:spPr>
      </p:pic>
      <p:sp>
        <p:nvSpPr>
          <p:cNvPr id="2" name="CuadroTexto 1">
            <a:extLst>
              <a:ext uri="{FF2B5EF4-FFF2-40B4-BE49-F238E27FC236}">
                <a16:creationId xmlns:a16="http://schemas.microsoft.com/office/drawing/2014/main" id="{4F2D274D-6D0F-4747-9AB6-DF06076761ED}"/>
              </a:ext>
            </a:extLst>
          </p:cNvPr>
          <p:cNvSpPr txBox="1"/>
          <p:nvPr/>
        </p:nvSpPr>
        <p:spPr>
          <a:xfrm>
            <a:off x="590843" y="464234"/>
            <a:ext cx="10727725" cy="1323439"/>
          </a:xfrm>
          <a:prstGeom prst="rect">
            <a:avLst/>
          </a:prstGeom>
          <a:noFill/>
        </p:spPr>
        <p:txBody>
          <a:bodyPr wrap="square" rtlCol="0">
            <a:spAutoFit/>
          </a:bodyPr>
          <a:lstStyle/>
          <a:p>
            <a:r>
              <a:rPr lang="es-ES" sz="4000" dirty="0" err="1">
                <a:solidFill>
                  <a:schemeClr val="bg1"/>
                </a:solidFill>
                <a:latin typeface="a Alloy Ink" panose="02000503000000000000" pitchFamily="2" charset="0"/>
              </a:rPr>
              <a:t>Let’s</a:t>
            </a:r>
            <a:r>
              <a:rPr lang="es-ES" sz="4000" dirty="0">
                <a:solidFill>
                  <a:schemeClr val="bg1"/>
                </a:solidFill>
                <a:latin typeface="a Alloy Ink" panose="02000503000000000000" pitchFamily="2" charset="0"/>
              </a:rPr>
              <a:t> </a:t>
            </a:r>
            <a:r>
              <a:rPr lang="es-ES" sz="4000" dirty="0" err="1">
                <a:solidFill>
                  <a:schemeClr val="bg1"/>
                </a:solidFill>
                <a:latin typeface="a Alloy Ink" panose="02000503000000000000" pitchFamily="2" charset="0"/>
              </a:rPr>
              <a:t>see</a:t>
            </a:r>
            <a:r>
              <a:rPr lang="es-ES" sz="4000" dirty="0">
                <a:solidFill>
                  <a:schemeClr val="bg1"/>
                </a:solidFill>
                <a:latin typeface="a Alloy Ink" panose="02000503000000000000" pitchFamily="2" charset="0"/>
              </a:rPr>
              <a:t> </a:t>
            </a:r>
            <a:r>
              <a:rPr lang="es-ES" sz="4000" dirty="0" err="1">
                <a:solidFill>
                  <a:schemeClr val="bg1"/>
                </a:solidFill>
                <a:latin typeface="a Alloy Ink" panose="02000503000000000000" pitchFamily="2" charset="0"/>
              </a:rPr>
              <a:t>this</a:t>
            </a:r>
            <a:r>
              <a:rPr lang="es-ES" sz="4000" dirty="0">
                <a:solidFill>
                  <a:schemeClr val="bg1"/>
                </a:solidFill>
                <a:latin typeface="a Alloy Ink" panose="02000503000000000000" pitchFamily="2" charset="0"/>
              </a:rPr>
              <a:t> video </a:t>
            </a:r>
            <a:r>
              <a:rPr lang="es-ES" sz="4000" dirty="0" err="1">
                <a:solidFill>
                  <a:schemeClr val="bg1"/>
                </a:solidFill>
                <a:latin typeface="a Alloy Ink" panose="02000503000000000000" pitchFamily="2" charset="0"/>
              </a:rPr>
              <a:t>about</a:t>
            </a:r>
            <a:r>
              <a:rPr lang="es-ES" sz="4000" dirty="0">
                <a:solidFill>
                  <a:schemeClr val="bg1"/>
                </a:solidFill>
                <a:latin typeface="a Alloy Ink" panose="02000503000000000000" pitchFamily="2" charset="0"/>
              </a:rPr>
              <a:t> and </a:t>
            </a:r>
            <a:r>
              <a:rPr lang="es-ES" sz="4000" dirty="0" err="1">
                <a:solidFill>
                  <a:schemeClr val="bg1"/>
                </a:solidFill>
                <a:latin typeface="a Alloy Ink" panose="02000503000000000000" pitchFamily="2" charset="0"/>
              </a:rPr>
              <a:t>extinction</a:t>
            </a:r>
            <a:r>
              <a:rPr lang="es-ES" sz="4000" dirty="0">
                <a:solidFill>
                  <a:schemeClr val="bg1"/>
                </a:solidFill>
                <a:latin typeface="a Alloy Ink" panose="02000503000000000000" pitchFamily="2" charset="0"/>
              </a:rPr>
              <a:t> and </a:t>
            </a:r>
            <a:r>
              <a:rPr lang="es-ES" sz="4000" dirty="0" err="1">
                <a:solidFill>
                  <a:schemeClr val="bg1"/>
                </a:solidFill>
                <a:latin typeface="a Alloy Ink" panose="02000503000000000000" pitchFamily="2" charset="0"/>
              </a:rPr>
              <a:t>let’s</a:t>
            </a:r>
            <a:r>
              <a:rPr lang="es-ES" sz="4000" dirty="0">
                <a:solidFill>
                  <a:schemeClr val="bg1"/>
                </a:solidFill>
                <a:latin typeface="a Alloy Ink" panose="02000503000000000000" pitchFamily="2" charset="0"/>
              </a:rPr>
              <a:t> </a:t>
            </a:r>
            <a:r>
              <a:rPr lang="es-ES" sz="4000" dirty="0" err="1">
                <a:solidFill>
                  <a:schemeClr val="bg1"/>
                </a:solidFill>
                <a:latin typeface="a Alloy Ink" panose="02000503000000000000" pitchFamily="2" charset="0"/>
              </a:rPr>
              <a:t>talk</a:t>
            </a:r>
            <a:r>
              <a:rPr lang="es-ES" sz="4000" dirty="0">
                <a:solidFill>
                  <a:schemeClr val="bg1"/>
                </a:solidFill>
                <a:latin typeface="a Alloy Ink" panose="02000503000000000000" pitchFamily="2" charset="0"/>
              </a:rPr>
              <a:t> </a:t>
            </a:r>
            <a:r>
              <a:rPr lang="es-ES" sz="4000" dirty="0" err="1">
                <a:solidFill>
                  <a:schemeClr val="bg1"/>
                </a:solidFill>
                <a:latin typeface="a Alloy Ink" panose="02000503000000000000" pitchFamily="2" charset="0"/>
              </a:rPr>
              <a:t>about</a:t>
            </a:r>
            <a:r>
              <a:rPr lang="es-ES" sz="4000" dirty="0">
                <a:solidFill>
                  <a:schemeClr val="bg1"/>
                </a:solidFill>
                <a:latin typeface="a Alloy Ink" panose="02000503000000000000" pitchFamily="2" charset="0"/>
              </a:rPr>
              <a:t> </a:t>
            </a:r>
            <a:r>
              <a:rPr lang="es-ES" sz="4000" dirty="0" err="1">
                <a:solidFill>
                  <a:schemeClr val="bg1"/>
                </a:solidFill>
                <a:latin typeface="a Alloy Ink" panose="02000503000000000000" pitchFamily="2" charset="0"/>
              </a:rPr>
              <a:t>it</a:t>
            </a:r>
            <a:endParaRPr lang="es-ES" sz="4000" dirty="0">
              <a:solidFill>
                <a:schemeClr val="bg1"/>
              </a:solidFill>
              <a:latin typeface="a Alloy Ink" panose="02000503000000000000" pitchFamily="2" charset="0"/>
            </a:endParaRPr>
          </a:p>
        </p:txBody>
      </p:sp>
      <p:pic>
        <p:nvPicPr>
          <p:cNvPr id="1026" name="Picture 2" descr="light bulb idea">
            <a:hlinkClick r:id="rId5"/>
            <a:extLst>
              <a:ext uri="{FF2B5EF4-FFF2-40B4-BE49-F238E27FC236}">
                <a16:creationId xmlns:a16="http://schemas.microsoft.com/office/drawing/2014/main" id="{337E2C11-054E-40B0-8F5A-8ECFFF92034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00525" y="2361498"/>
            <a:ext cx="3790950" cy="3790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801350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agen 18" descr="Imagen que contiene dibujo, señal&#10;&#10;Descripción generada automáticamente">
            <a:hlinkClick r:id="rId2" action="ppaction://hlinksldjump"/>
            <a:extLst>
              <a:ext uri="{FF2B5EF4-FFF2-40B4-BE49-F238E27FC236}">
                <a16:creationId xmlns:a16="http://schemas.microsoft.com/office/drawing/2014/main" id="{702028F7-C4BC-4751-BDD8-DEA2500A45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56578" y="6152448"/>
            <a:ext cx="641953" cy="641953"/>
          </a:xfrm>
          <a:prstGeom prst="rect">
            <a:avLst/>
          </a:prstGeom>
        </p:spPr>
      </p:pic>
      <p:pic>
        <p:nvPicPr>
          <p:cNvPr id="4" name="Imagen 3">
            <a:extLst>
              <a:ext uri="{FF2B5EF4-FFF2-40B4-BE49-F238E27FC236}">
                <a16:creationId xmlns:a16="http://schemas.microsoft.com/office/drawing/2014/main" id="{14E117DB-761B-41F3-AD13-3EEAB2DD1917}"/>
              </a:ext>
            </a:extLst>
          </p:cNvPr>
          <p:cNvPicPr>
            <a:picLocks noChangeAspect="1"/>
          </p:cNvPicPr>
          <p:nvPr/>
        </p:nvPicPr>
        <p:blipFill>
          <a:blip r:embed="rId4"/>
          <a:stretch>
            <a:fillRect/>
          </a:stretch>
        </p:blipFill>
        <p:spPr>
          <a:xfrm>
            <a:off x="10452861" y="6192983"/>
            <a:ext cx="865707" cy="560881"/>
          </a:xfrm>
          <a:prstGeom prst="rect">
            <a:avLst/>
          </a:prstGeom>
        </p:spPr>
      </p:pic>
      <p:sp>
        <p:nvSpPr>
          <p:cNvPr id="2" name="CuadroTexto 1">
            <a:extLst>
              <a:ext uri="{FF2B5EF4-FFF2-40B4-BE49-F238E27FC236}">
                <a16:creationId xmlns:a16="http://schemas.microsoft.com/office/drawing/2014/main" id="{693F5E0F-1169-4D22-BE17-77E222A4CC99}"/>
              </a:ext>
            </a:extLst>
          </p:cNvPr>
          <p:cNvSpPr txBox="1"/>
          <p:nvPr/>
        </p:nvSpPr>
        <p:spPr>
          <a:xfrm>
            <a:off x="253218" y="267286"/>
            <a:ext cx="11408899" cy="5016758"/>
          </a:xfrm>
          <a:prstGeom prst="rect">
            <a:avLst/>
          </a:prstGeom>
          <a:noFill/>
        </p:spPr>
        <p:txBody>
          <a:bodyPr wrap="square" rtlCol="0">
            <a:spAutoFit/>
          </a:bodyPr>
          <a:lstStyle/>
          <a:p>
            <a:r>
              <a:rPr lang="es-ES" sz="4000" dirty="0" err="1">
                <a:solidFill>
                  <a:schemeClr val="bg1"/>
                </a:solidFill>
                <a:latin typeface="a Alloy Ink" panose="02000503000000000000" pitchFamily="2" charset="0"/>
              </a:rPr>
              <a:t>The</a:t>
            </a:r>
            <a:r>
              <a:rPr lang="es-ES" sz="4000" dirty="0">
                <a:solidFill>
                  <a:schemeClr val="bg1"/>
                </a:solidFill>
                <a:latin typeface="a Alloy Ink" panose="02000503000000000000" pitchFamily="2" charset="0"/>
              </a:rPr>
              <a:t> </a:t>
            </a:r>
            <a:r>
              <a:rPr lang="es-ES" sz="4000" dirty="0" err="1">
                <a:solidFill>
                  <a:schemeClr val="bg1"/>
                </a:solidFill>
                <a:latin typeface="a Alloy Ink" panose="02000503000000000000" pitchFamily="2" charset="0"/>
              </a:rPr>
              <a:t>species</a:t>
            </a:r>
            <a:r>
              <a:rPr lang="es-ES" sz="4000" dirty="0">
                <a:solidFill>
                  <a:schemeClr val="bg1"/>
                </a:solidFill>
                <a:latin typeface="a Alloy Ink" panose="02000503000000000000" pitchFamily="2" charset="0"/>
              </a:rPr>
              <a:t> </a:t>
            </a:r>
            <a:r>
              <a:rPr lang="es-ES" sz="4000" dirty="0" err="1">
                <a:solidFill>
                  <a:schemeClr val="bg1"/>
                </a:solidFill>
                <a:latin typeface="a Alloy Ink" panose="02000503000000000000" pitchFamily="2" charset="0"/>
              </a:rPr>
              <a:t>don’t</a:t>
            </a:r>
            <a:r>
              <a:rPr lang="es-ES" sz="4000" dirty="0">
                <a:solidFill>
                  <a:schemeClr val="bg1"/>
                </a:solidFill>
                <a:latin typeface="a Alloy Ink" panose="02000503000000000000" pitchFamily="2" charset="0"/>
              </a:rPr>
              <a:t> </a:t>
            </a:r>
            <a:r>
              <a:rPr lang="es-ES" sz="4000" dirty="0" err="1">
                <a:solidFill>
                  <a:schemeClr val="bg1"/>
                </a:solidFill>
                <a:latin typeface="a Alloy Ink" panose="02000503000000000000" pitchFamily="2" charset="0"/>
              </a:rPr>
              <a:t>remain</a:t>
            </a:r>
            <a:r>
              <a:rPr lang="es-ES" sz="4000" dirty="0">
                <a:solidFill>
                  <a:schemeClr val="bg1"/>
                </a:solidFill>
                <a:latin typeface="a Alloy Ink" panose="02000503000000000000" pitchFamily="2" charset="0"/>
              </a:rPr>
              <a:t> </a:t>
            </a:r>
            <a:r>
              <a:rPr lang="es-ES" sz="4000" dirty="0" err="1">
                <a:solidFill>
                  <a:schemeClr val="bg1"/>
                </a:solidFill>
                <a:latin typeface="a Alloy Ink" panose="02000503000000000000" pitchFamily="2" charset="0"/>
              </a:rPr>
              <a:t>still</a:t>
            </a:r>
            <a:r>
              <a:rPr lang="es-ES" sz="4000" dirty="0">
                <a:solidFill>
                  <a:schemeClr val="bg1"/>
                </a:solidFill>
                <a:latin typeface="a Alloy Ink" panose="02000503000000000000" pitchFamily="2" charset="0"/>
              </a:rPr>
              <a:t> </a:t>
            </a:r>
            <a:r>
              <a:rPr lang="es-ES" sz="4000" dirty="0" err="1">
                <a:solidFill>
                  <a:schemeClr val="bg1"/>
                </a:solidFill>
                <a:latin typeface="a Alloy Ink" panose="02000503000000000000" pitchFamily="2" charset="0"/>
              </a:rPr>
              <a:t>always</a:t>
            </a:r>
            <a:r>
              <a:rPr lang="es-ES" sz="4000" dirty="0">
                <a:solidFill>
                  <a:schemeClr val="bg1"/>
                </a:solidFill>
                <a:latin typeface="a Alloy Ink" panose="02000503000000000000" pitchFamily="2" charset="0"/>
              </a:rPr>
              <a:t>, </a:t>
            </a:r>
            <a:r>
              <a:rPr lang="es-ES" sz="4000" dirty="0" err="1">
                <a:solidFill>
                  <a:schemeClr val="bg1"/>
                </a:solidFill>
                <a:latin typeface="a Alloy Ink" panose="02000503000000000000" pitchFamily="2" charset="0"/>
              </a:rPr>
              <a:t>their</a:t>
            </a:r>
            <a:r>
              <a:rPr lang="es-ES" sz="4000" dirty="0">
                <a:solidFill>
                  <a:schemeClr val="bg1"/>
                </a:solidFill>
                <a:latin typeface="a Alloy Ink" panose="02000503000000000000" pitchFamily="2" charset="0"/>
              </a:rPr>
              <a:t> </a:t>
            </a:r>
            <a:r>
              <a:rPr lang="es-ES" sz="4000" dirty="0" err="1">
                <a:solidFill>
                  <a:schemeClr val="bg1"/>
                </a:solidFill>
                <a:latin typeface="a Alloy Ink" panose="02000503000000000000" pitchFamily="2" charset="0"/>
              </a:rPr>
              <a:t>organisms</a:t>
            </a:r>
            <a:r>
              <a:rPr lang="es-ES" sz="4000" dirty="0">
                <a:solidFill>
                  <a:schemeClr val="bg1"/>
                </a:solidFill>
                <a:latin typeface="a Alloy Ink" panose="02000503000000000000" pitchFamily="2" charset="0"/>
              </a:rPr>
              <a:t> and </a:t>
            </a:r>
            <a:r>
              <a:rPr lang="es-ES" sz="4000" dirty="0" err="1">
                <a:solidFill>
                  <a:schemeClr val="bg1"/>
                </a:solidFill>
                <a:latin typeface="a Alloy Ink" panose="02000503000000000000" pitchFamily="2" charset="0"/>
              </a:rPr>
              <a:t>behaviours</a:t>
            </a:r>
            <a:r>
              <a:rPr lang="es-ES" sz="4000" dirty="0">
                <a:solidFill>
                  <a:schemeClr val="bg1"/>
                </a:solidFill>
                <a:latin typeface="a Alloy Ink" panose="02000503000000000000" pitchFamily="2" charset="0"/>
              </a:rPr>
              <a:t> </a:t>
            </a:r>
            <a:r>
              <a:rPr lang="es-ES" sz="4000" dirty="0" err="1">
                <a:solidFill>
                  <a:schemeClr val="bg1"/>
                </a:solidFill>
                <a:latin typeface="a Alloy Ink" panose="02000503000000000000" pitchFamily="2" charset="0"/>
              </a:rPr>
              <a:t>sometimes</a:t>
            </a:r>
            <a:r>
              <a:rPr lang="es-ES" sz="4000" dirty="0">
                <a:solidFill>
                  <a:schemeClr val="bg1"/>
                </a:solidFill>
                <a:latin typeface="a Alloy Ink" panose="02000503000000000000" pitchFamily="2" charset="0"/>
              </a:rPr>
              <a:t> </a:t>
            </a:r>
            <a:r>
              <a:rPr lang="es-ES" sz="4000" dirty="0" err="1">
                <a:solidFill>
                  <a:schemeClr val="bg1"/>
                </a:solidFill>
                <a:latin typeface="a Alloy Ink" panose="02000503000000000000" pitchFamily="2" charset="0"/>
              </a:rPr>
              <a:t>suffer</a:t>
            </a:r>
            <a:r>
              <a:rPr lang="es-ES" sz="4000" dirty="0">
                <a:solidFill>
                  <a:schemeClr val="bg1"/>
                </a:solidFill>
                <a:latin typeface="a Alloy Ink" panose="02000503000000000000" pitchFamily="2" charset="0"/>
              </a:rPr>
              <a:t> </a:t>
            </a:r>
            <a:r>
              <a:rPr lang="es-ES" sz="4000" dirty="0" err="1">
                <a:solidFill>
                  <a:schemeClr val="bg1"/>
                </a:solidFill>
                <a:latin typeface="a Alloy Ink" panose="02000503000000000000" pitchFamily="2" charset="0"/>
              </a:rPr>
              <a:t>modifications</a:t>
            </a:r>
            <a:r>
              <a:rPr lang="es-ES" sz="4000" dirty="0">
                <a:solidFill>
                  <a:schemeClr val="bg1"/>
                </a:solidFill>
                <a:latin typeface="a Alloy Ink" panose="02000503000000000000" pitchFamily="2" charset="0"/>
              </a:rPr>
              <a:t> </a:t>
            </a:r>
            <a:r>
              <a:rPr lang="es-ES" sz="4000" dirty="0" err="1">
                <a:solidFill>
                  <a:schemeClr val="bg1"/>
                </a:solidFill>
                <a:latin typeface="a Alloy Ink" panose="02000503000000000000" pitchFamily="2" charset="0"/>
              </a:rPr>
              <a:t>or</a:t>
            </a:r>
            <a:r>
              <a:rPr lang="es-ES" sz="4000" dirty="0">
                <a:solidFill>
                  <a:schemeClr val="bg1"/>
                </a:solidFill>
                <a:latin typeface="a Alloy Ink" panose="02000503000000000000" pitchFamily="2" charset="0"/>
              </a:rPr>
              <a:t> </a:t>
            </a:r>
            <a:r>
              <a:rPr lang="es-ES" sz="4000" dirty="0" err="1">
                <a:solidFill>
                  <a:schemeClr val="bg1"/>
                </a:solidFill>
                <a:latin typeface="a Alloy Ink" panose="02000503000000000000" pitchFamily="2" charset="0"/>
              </a:rPr>
              <a:t>changes</a:t>
            </a:r>
            <a:r>
              <a:rPr lang="es-ES" sz="4000" dirty="0">
                <a:solidFill>
                  <a:schemeClr val="bg1"/>
                </a:solidFill>
                <a:latin typeface="a Alloy Ink" panose="02000503000000000000" pitchFamily="2" charset="0"/>
              </a:rPr>
              <a:t> </a:t>
            </a:r>
            <a:r>
              <a:rPr lang="es-ES" sz="4000" dirty="0" err="1">
                <a:solidFill>
                  <a:schemeClr val="bg1"/>
                </a:solidFill>
                <a:latin typeface="a Alloy Ink" panose="02000503000000000000" pitchFamily="2" charset="0"/>
              </a:rPr>
              <a:t>that</a:t>
            </a:r>
            <a:r>
              <a:rPr lang="es-ES" sz="4000" dirty="0">
                <a:solidFill>
                  <a:schemeClr val="bg1"/>
                </a:solidFill>
                <a:latin typeface="a Alloy Ink" panose="02000503000000000000" pitchFamily="2" charset="0"/>
              </a:rPr>
              <a:t> </a:t>
            </a:r>
            <a:r>
              <a:rPr lang="es-ES" sz="4000" dirty="0" err="1">
                <a:solidFill>
                  <a:schemeClr val="bg1"/>
                </a:solidFill>
                <a:latin typeface="a Alloy Ink" panose="02000503000000000000" pitchFamily="2" charset="0"/>
              </a:rPr>
              <a:t>let</a:t>
            </a:r>
            <a:r>
              <a:rPr lang="es-ES" sz="4000" dirty="0">
                <a:solidFill>
                  <a:schemeClr val="bg1"/>
                </a:solidFill>
                <a:latin typeface="a Alloy Ink" panose="02000503000000000000" pitchFamily="2" charset="0"/>
              </a:rPr>
              <a:t> </a:t>
            </a:r>
            <a:r>
              <a:rPr lang="es-ES" sz="4000" dirty="0" err="1">
                <a:solidFill>
                  <a:schemeClr val="bg1"/>
                </a:solidFill>
                <a:latin typeface="a Alloy Ink" panose="02000503000000000000" pitchFamily="2" charset="0"/>
              </a:rPr>
              <a:t>them</a:t>
            </a:r>
            <a:r>
              <a:rPr lang="es-ES" sz="4000" dirty="0">
                <a:solidFill>
                  <a:schemeClr val="bg1"/>
                </a:solidFill>
                <a:latin typeface="a Alloy Ink" panose="02000503000000000000" pitchFamily="2" charset="0"/>
              </a:rPr>
              <a:t> </a:t>
            </a:r>
            <a:r>
              <a:rPr lang="es-ES" sz="4000" dirty="0" err="1">
                <a:solidFill>
                  <a:schemeClr val="bg1"/>
                </a:solidFill>
                <a:latin typeface="a Alloy Ink" panose="02000503000000000000" pitchFamily="2" charset="0"/>
              </a:rPr>
              <a:t>adapt</a:t>
            </a:r>
            <a:r>
              <a:rPr lang="es-ES" sz="4000" dirty="0">
                <a:solidFill>
                  <a:schemeClr val="bg1"/>
                </a:solidFill>
                <a:latin typeface="a Alloy Ink" panose="02000503000000000000" pitchFamily="2" charset="0"/>
              </a:rPr>
              <a:t> </a:t>
            </a:r>
            <a:r>
              <a:rPr lang="es-ES" sz="4000" dirty="0" err="1">
                <a:solidFill>
                  <a:schemeClr val="bg1"/>
                </a:solidFill>
                <a:latin typeface="a Alloy Ink" panose="02000503000000000000" pitchFamily="2" charset="0"/>
              </a:rPr>
              <a:t>better</a:t>
            </a:r>
            <a:r>
              <a:rPr lang="es-ES" sz="4000" dirty="0">
                <a:solidFill>
                  <a:schemeClr val="bg1"/>
                </a:solidFill>
                <a:latin typeface="a Alloy Ink" panose="02000503000000000000" pitchFamily="2" charset="0"/>
              </a:rPr>
              <a:t> </a:t>
            </a:r>
            <a:r>
              <a:rPr lang="es-ES" sz="4000" dirty="0" err="1">
                <a:solidFill>
                  <a:schemeClr val="bg1"/>
                </a:solidFill>
                <a:latin typeface="a Alloy Ink" panose="02000503000000000000" pitchFamily="2" charset="0"/>
              </a:rPr>
              <a:t>to</a:t>
            </a:r>
            <a:r>
              <a:rPr lang="es-ES" sz="4000" dirty="0">
                <a:solidFill>
                  <a:schemeClr val="bg1"/>
                </a:solidFill>
                <a:latin typeface="a Alloy Ink" panose="02000503000000000000" pitchFamily="2" charset="0"/>
              </a:rPr>
              <a:t> </a:t>
            </a:r>
            <a:r>
              <a:rPr lang="es-ES" sz="4000" dirty="0" err="1">
                <a:solidFill>
                  <a:schemeClr val="bg1"/>
                </a:solidFill>
                <a:latin typeface="a Alloy Ink" panose="02000503000000000000" pitchFamily="2" charset="0"/>
              </a:rPr>
              <a:t>the</a:t>
            </a:r>
            <a:r>
              <a:rPr lang="es-ES" sz="4000" dirty="0">
                <a:solidFill>
                  <a:schemeClr val="bg1"/>
                </a:solidFill>
                <a:latin typeface="a Alloy Ink" panose="02000503000000000000" pitchFamily="2" charset="0"/>
              </a:rPr>
              <a:t> </a:t>
            </a:r>
            <a:r>
              <a:rPr lang="es-ES" sz="4000" dirty="0" err="1">
                <a:solidFill>
                  <a:schemeClr val="bg1"/>
                </a:solidFill>
                <a:latin typeface="a Alloy Ink" panose="02000503000000000000" pitchFamily="2" charset="0"/>
              </a:rPr>
              <a:t>environment</a:t>
            </a:r>
            <a:r>
              <a:rPr lang="es-ES" sz="4000" dirty="0">
                <a:solidFill>
                  <a:schemeClr val="bg1"/>
                </a:solidFill>
                <a:latin typeface="a Alloy Ink" panose="02000503000000000000" pitchFamily="2" charset="0"/>
              </a:rPr>
              <a:t> </a:t>
            </a:r>
            <a:r>
              <a:rPr lang="es-ES" sz="4000" dirty="0" err="1">
                <a:solidFill>
                  <a:schemeClr val="bg1"/>
                </a:solidFill>
                <a:latin typeface="a Alloy Ink" panose="02000503000000000000" pitchFamily="2" charset="0"/>
              </a:rPr>
              <a:t>they</a:t>
            </a:r>
            <a:r>
              <a:rPr lang="es-ES" sz="4000" dirty="0">
                <a:solidFill>
                  <a:schemeClr val="bg1"/>
                </a:solidFill>
                <a:latin typeface="a Alloy Ink" panose="02000503000000000000" pitchFamily="2" charset="0"/>
              </a:rPr>
              <a:t> </a:t>
            </a:r>
            <a:r>
              <a:rPr lang="es-ES" sz="4000" dirty="0" err="1">
                <a:solidFill>
                  <a:schemeClr val="bg1"/>
                </a:solidFill>
                <a:latin typeface="a Alloy Ink" panose="02000503000000000000" pitchFamily="2" charset="0"/>
              </a:rPr>
              <a:t>live</a:t>
            </a:r>
            <a:r>
              <a:rPr lang="es-ES" sz="4000" dirty="0">
                <a:solidFill>
                  <a:schemeClr val="bg1"/>
                </a:solidFill>
                <a:latin typeface="a Alloy Ink" panose="02000503000000000000" pitchFamily="2" charset="0"/>
              </a:rPr>
              <a:t> </a:t>
            </a:r>
            <a:r>
              <a:rPr lang="es-ES" sz="4000" dirty="0" err="1">
                <a:solidFill>
                  <a:schemeClr val="bg1"/>
                </a:solidFill>
                <a:latin typeface="a Alloy Ink" panose="02000503000000000000" pitchFamily="2" charset="0"/>
              </a:rPr>
              <a:t>on</a:t>
            </a:r>
            <a:r>
              <a:rPr lang="es-ES" sz="4000" dirty="0">
                <a:solidFill>
                  <a:schemeClr val="bg1"/>
                </a:solidFill>
                <a:latin typeface="a Alloy Ink" panose="02000503000000000000" pitchFamily="2" charset="0"/>
              </a:rPr>
              <a:t>.</a:t>
            </a:r>
          </a:p>
          <a:p>
            <a:r>
              <a:rPr lang="es-ES" sz="4000" dirty="0" err="1">
                <a:solidFill>
                  <a:schemeClr val="bg1"/>
                </a:solidFill>
                <a:latin typeface="a Alloy Ink" panose="02000503000000000000" pitchFamily="2" charset="0"/>
              </a:rPr>
              <a:t>This</a:t>
            </a:r>
            <a:r>
              <a:rPr lang="es-ES" sz="4000" dirty="0">
                <a:solidFill>
                  <a:schemeClr val="bg1"/>
                </a:solidFill>
                <a:latin typeface="a Alloy Ink" panose="02000503000000000000" pitchFamily="2" charset="0"/>
              </a:rPr>
              <a:t> </a:t>
            </a:r>
            <a:r>
              <a:rPr lang="es-ES" sz="4000" dirty="0" err="1">
                <a:solidFill>
                  <a:schemeClr val="bg1"/>
                </a:solidFill>
                <a:latin typeface="a Alloy Ink" panose="02000503000000000000" pitchFamily="2" charset="0"/>
              </a:rPr>
              <a:t>changes</a:t>
            </a:r>
            <a:r>
              <a:rPr lang="es-ES" sz="4000" dirty="0">
                <a:solidFill>
                  <a:schemeClr val="bg1"/>
                </a:solidFill>
                <a:latin typeface="a Alloy Ink" panose="02000503000000000000" pitchFamily="2" charset="0"/>
              </a:rPr>
              <a:t> are </a:t>
            </a:r>
            <a:r>
              <a:rPr lang="es-ES" sz="4000" dirty="0" err="1">
                <a:solidFill>
                  <a:schemeClr val="bg1"/>
                </a:solidFill>
                <a:latin typeface="a Alloy Ink" panose="02000503000000000000" pitchFamily="2" charset="0"/>
              </a:rPr>
              <a:t>slow</a:t>
            </a:r>
            <a:r>
              <a:rPr lang="es-ES" sz="4000" dirty="0">
                <a:solidFill>
                  <a:schemeClr val="bg1"/>
                </a:solidFill>
                <a:latin typeface="a Alloy Ink" panose="02000503000000000000" pitchFamily="2" charset="0"/>
              </a:rPr>
              <a:t>, </a:t>
            </a:r>
            <a:r>
              <a:rPr lang="es-ES" sz="4000" dirty="0" err="1">
                <a:solidFill>
                  <a:schemeClr val="bg1"/>
                </a:solidFill>
                <a:latin typeface="a Alloy Ink" panose="02000503000000000000" pitchFamily="2" charset="0"/>
              </a:rPr>
              <a:t>they</a:t>
            </a:r>
            <a:r>
              <a:rPr lang="es-ES" sz="4000" dirty="0">
                <a:solidFill>
                  <a:schemeClr val="bg1"/>
                </a:solidFill>
                <a:latin typeface="a Alloy Ink" panose="02000503000000000000" pitchFamily="2" charset="0"/>
              </a:rPr>
              <a:t> </a:t>
            </a:r>
            <a:r>
              <a:rPr lang="es-ES" sz="4000" dirty="0" err="1">
                <a:solidFill>
                  <a:schemeClr val="bg1"/>
                </a:solidFill>
                <a:latin typeface="a Alloy Ink" panose="02000503000000000000" pitchFamily="2" charset="0"/>
              </a:rPr>
              <a:t>produced</a:t>
            </a:r>
            <a:r>
              <a:rPr lang="es-ES" sz="4000" dirty="0">
                <a:solidFill>
                  <a:schemeClr val="bg1"/>
                </a:solidFill>
                <a:latin typeface="a Alloy Ink" panose="02000503000000000000" pitchFamily="2" charset="0"/>
              </a:rPr>
              <a:t> </a:t>
            </a:r>
            <a:r>
              <a:rPr lang="es-ES" sz="4000" dirty="0" err="1">
                <a:solidFill>
                  <a:schemeClr val="bg1"/>
                </a:solidFill>
                <a:latin typeface="a Alloy Ink" panose="02000503000000000000" pitchFamily="2" charset="0"/>
              </a:rPr>
              <a:t>during</a:t>
            </a:r>
            <a:r>
              <a:rPr lang="es-ES" sz="4000" dirty="0">
                <a:solidFill>
                  <a:schemeClr val="bg1"/>
                </a:solidFill>
                <a:latin typeface="a Alloy Ink" panose="02000503000000000000" pitchFamily="2" charset="0"/>
              </a:rPr>
              <a:t> </a:t>
            </a:r>
            <a:r>
              <a:rPr lang="es-ES" sz="4000" dirty="0" err="1">
                <a:solidFill>
                  <a:schemeClr val="bg1"/>
                </a:solidFill>
                <a:latin typeface="a Alloy Ink" panose="02000503000000000000" pitchFamily="2" charset="0"/>
              </a:rPr>
              <a:t>the</a:t>
            </a:r>
            <a:r>
              <a:rPr lang="es-ES" sz="4000" dirty="0">
                <a:solidFill>
                  <a:schemeClr val="bg1"/>
                </a:solidFill>
                <a:latin typeface="a Alloy Ink" panose="02000503000000000000" pitchFamily="2" charset="0"/>
              </a:rPr>
              <a:t> </a:t>
            </a:r>
            <a:r>
              <a:rPr lang="es-ES" sz="4000" dirty="0" err="1">
                <a:solidFill>
                  <a:schemeClr val="bg1"/>
                </a:solidFill>
                <a:latin typeface="a Alloy Ink" panose="02000503000000000000" pitchFamily="2" charset="0"/>
              </a:rPr>
              <a:t>years</a:t>
            </a:r>
            <a:r>
              <a:rPr lang="es-ES" sz="4000" dirty="0">
                <a:solidFill>
                  <a:schemeClr val="bg1"/>
                </a:solidFill>
                <a:latin typeface="a Alloy Ink" panose="02000503000000000000" pitchFamily="2" charset="0"/>
              </a:rPr>
              <a:t> and </a:t>
            </a:r>
            <a:r>
              <a:rPr lang="es-ES" sz="4000" dirty="0" err="1">
                <a:solidFill>
                  <a:schemeClr val="bg1"/>
                </a:solidFill>
                <a:latin typeface="a Alloy Ink" panose="02000503000000000000" pitchFamily="2" charset="0"/>
              </a:rPr>
              <a:t>even</a:t>
            </a:r>
            <a:r>
              <a:rPr lang="es-ES" sz="4000" dirty="0">
                <a:solidFill>
                  <a:schemeClr val="bg1"/>
                </a:solidFill>
                <a:latin typeface="a Alloy Ink" panose="02000503000000000000" pitchFamily="2" charset="0"/>
              </a:rPr>
              <a:t> </a:t>
            </a:r>
            <a:r>
              <a:rPr lang="es-ES" sz="4000" dirty="0" err="1">
                <a:solidFill>
                  <a:schemeClr val="bg1"/>
                </a:solidFill>
                <a:latin typeface="a Alloy Ink" panose="02000503000000000000" pitchFamily="2" charset="0"/>
              </a:rPr>
              <a:t>centuries</a:t>
            </a:r>
            <a:r>
              <a:rPr lang="es-ES" sz="4000" dirty="0">
                <a:solidFill>
                  <a:schemeClr val="bg1"/>
                </a:solidFill>
                <a:latin typeface="a Alloy Ink" panose="02000503000000000000" pitchFamily="2" charset="0"/>
              </a:rPr>
              <a:t>. </a:t>
            </a:r>
            <a:r>
              <a:rPr lang="es-ES" sz="4000" dirty="0" err="1">
                <a:solidFill>
                  <a:schemeClr val="bg1"/>
                </a:solidFill>
                <a:latin typeface="a Alloy Ink" panose="02000503000000000000" pitchFamily="2" charset="0"/>
              </a:rPr>
              <a:t>This</a:t>
            </a:r>
            <a:r>
              <a:rPr lang="es-ES" sz="4000" dirty="0">
                <a:solidFill>
                  <a:schemeClr val="bg1"/>
                </a:solidFill>
                <a:latin typeface="a Alloy Ink" panose="02000503000000000000" pitchFamily="2" charset="0"/>
              </a:rPr>
              <a:t> </a:t>
            </a:r>
            <a:r>
              <a:rPr lang="es-ES" sz="4000" dirty="0" err="1">
                <a:solidFill>
                  <a:schemeClr val="bg1"/>
                </a:solidFill>
                <a:latin typeface="a Alloy Ink" panose="02000503000000000000" pitchFamily="2" charset="0"/>
              </a:rPr>
              <a:t>process</a:t>
            </a:r>
            <a:r>
              <a:rPr lang="es-ES" sz="4000" dirty="0">
                <a:solidFill>
                  <a:schemeClr val="bg1"/>
                </a:solidFill>
                <a:latin typeface="a Alloy Ink" panose="02000503000000000000" pitchFamily="2" charset="0"/>
              </a:rPr>
              <a:t> </a:t>
            </a:r>
            <a:r>
              <a:rPr lang="es-ES" sz="4000" dirty="0" err="1">
                <a:solidFill>
                  <a:schemeClr val="bg1"/>
                </a:solidFill>
                <a:latin typeface="a Alloy Ink" panose="02000503000000000000" pitchFamily="2" charset="0"/>
              </a:rPr>
              <a:t>is</a:t>
            </a:r>
            <a:r>
              <a:rPr lang="es-ES" sz="4000" dirty="0">
                <a:solidFill>
                  <a:schemeClr val="bg1"/>
                </a:solidFill>
                <a:latin typeface="a Alloy Ink" panose="02000503000000000000" pitchFamily="2" charset="0"/>
              </a:rPr>
              <a:t> </a:t>
            </a:r>
            <a:r>
              <a:rPr lang="es-ES" sz="4000" dirty="0" err="1">
                <a:solidFill>
                  <a:schemeClr val="bg1"/>
                </a:solidFill>
                <a:latin typeface="a Alloy Ink" panose="02000503000000000000" pitchFamily="2" charset="0"/>
              </a:rPr>
              <a:t>called</a:t>
            </a:r>
            <a:r>
              <a:rPr lang="es-ES" sz="4000" dirty="0">
                <a:solidFill>
                  <a:schemeClr val="bg1"/>
                </a:solidFill>
                <a:latin typeface="a Alloy Ink" panose="02000503000000000000" pitchFamily="2" charset="0"/>
              </a:rPr>
              <a:t> </a:t>
            </a:r>
            <a:r>
              <a:rPr lang="es-ES" sz="4000" dirty="0" err="1">
                <a:solidFill>
                  <a:schemeClr val="bg1"/>
                </a:solidFill>
                <a:latin typeface="a Alloy Ink" panose="02000503000000000000" pitchFamily="2" charset="0"/>
              </a:rPr>
              <a:t>evolution</a:t>
            </a:r>
            <a:endParaRPr lang="es-ES" sz="4000" dirty="0">
              <a:solidFill>
                <a:schemeClr val="bg1"/>
              </a:solidFill>
              <a:latin typeface="a Alloy Ink" panose="02000503000000000000" pitchFamily="2" charset="0"/>
            </a:endParaRPr>
          </a:p>
        </p:txBody>
      </p:sp>
    </p:spTree>
    <p:extLst>
      <p:ext uri="{BB962C8B-B14F-4D97-AF65-F5344CB8AC3E}">
        <p14:creationId xmlns:p14="http://schemas.microsoft.com/office/powerpoint/2010/main" val="289038689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agen 18" descr="Imagen que contiene dibujo, señal&#10;&#10;Descripción generada automáticamente">
            <a:hlinkClick r:id="rId2" action="ppaction://hlinksldjump"/>
            <a:extLst>
              <a:ext uri="{FF2B5EF4-FFF2-40B4-BE49-F238E27FC236}">
                <a16:creationId xmlns:a16="http://schemas.microsoft.com/office/drawing/2014/main" id="{702028F7-C4BC-4751-BDD8-DEA2500A45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56578" y="6152448"/>
            <a:ext cx="641953" cy="641953"/>
          </a:xfrm>
          <a:prstGeom prst="rect">
            <a:avLst/>
          </a:prstGeom>
        </p:spPr>
      </p:pic>
      <p:pic>
        <p:nvPicPr>
          <p:cNvPr id="4" name="Imagen 3">
            <a:extLst>
              <a:ext uri="{FF2B5EF4-FFF2-40B4-BE49-F238E27FC236}">
                <a16:creationId xmlns:a16="http://schemas.microsoft.com/office/drawing/2014/main" id="{14E117DB-761B-41F3-AD13-3EEAB2DD1917}"/>
              </a:ext>
            </a:extLst>
          </p:cNvPr>
          <p:cNvPicPr>
            <a:picLocks noChangeAspect="1"/>
          </p:cNvPicPr>
          <p:nvPr/>
        </p:nvPicPr>
        <p:blipFill>
          <a:blip r:embed="rId4"/>
          <a:stretch>
            <a:fillRect/>
          </a:stretch>
        </p:blipFill>
        <p:spPr>
          <a:xfrm>
            <a:off x="10452861" y="6192983"/>
            <a:ext cx="865707" cy="560881"/>
          </a:xfrm>
          <a:prstGeom prst="rect">
            <a:avLst/>
          </a:prstGeom>
        </p:spPr>
      </p:pic>
      <p:sp>
        <p:nvSpPr>
          <p:cNvPr id="2" name="CuadroTexto 1">
            <a:extLst>
              <a:ext uri="{FF2B5EF4-FFF2-40B4-BE49-F238E27FC236}">
                <a16:creationId xmlns:a16="http://schemas.microsoft.com/office/drawing/2014/main" id="{7A65A750-6AE1-489D-95A6-F7CA4F87706C}"/>
              </a:ext>
            </a:extLst>
          </p:cNvPr>
          <p:cNvSpPr txBox="1"/>
          <p:nvPr/>
        </p:nvSpPr>
        <p:spPr>
          <a:xfrm>
            <a:off x="1" y="182880"/>
            <a:ext cx="12365502" cy="1323439"/>
          </a:xfrm>
          <a:prstGeom prst="rect">
            <a:avLst/>
          </a:prstGeom>
          <a:noFill/>
        </p:spPr>
        <p:txBody>
          <a:bodyPr wrap="square" rtlCol="0">
            <a:spAutoFit/>
          </a:bodyPr>
          <a:lstStyle/>
          <a:p>
            <a:r>
              <a:rPr lang="es-ES" sz="4000" dirty="0" err="1">
                <a:solidFill>
                  <a:schemeClr val="bg1"/>
                </a:solidFill>
                <a:latin typeface="a Alloy Ink" panose="02000503000000000000" pitchFamily="2" charset="0"/>
              </a:rPr>
              <a:t>What</a:t>
            </a:r>
            <a:r>
              <a:rPr lang="es-ES" sz="4000" dirty="0">
                <a:solidFill>
                  <a:schemeClr val="bg1"/>
                </a:solidFill>
                <a:latin typeface="a Alloy Ink" panose="02000503000000000000" pitchFamily="2" charset="0"/>
              </a:rPr>
              <a:t> do </a:t>
            </a:r>
            <a:r>
              <a:rPr lang="es-ES" sz="4000" dirty="0" err="1">
                <a:solidFill>
                  <a:schemeClr val="bg1"/>
                </a:solidFill>
                <a:latin typeface="a Alloy Ink" panose="02000503000000000000" pitchFamily="2" charset="0"/>
              </a:rPr>
              <a:t>you</a:t>
            </a:r>
            <a:r>
              <a:rPr lang="es-ES" sz="4000" dirty="0">
                <a:solidFill>
                  <a:schemeClr val="bg1"/>
                </a:solidFill>
                <a:latin typeface="a Alloy Ink" panose="02000503000000000000" pitchFamily="2" charset="0"/>
              </a:rPr>
              <a:t> </a:t>
            </a:r>
            <a:r>
              <a:rPr lang="es-ES" sz="4000" dirty="0" err="1">
                <a:solidFill>
                  <a:schemeClr val="bg1"/>
                </a:solidFill>
                <a:latin typeface="a Alloy Ink" panose="02000503000000000000" pitchFamily="2" charset="0"/>
              </a:rPr>
              <a:t>think</a:t>
            </a:r>
            <a:r>
              <a:rPr lang="es-ES" sz="4000" dirty="0">
                <a:solidFill>
                  <a:schemeClr val="bg1"/>
                </a:solidFill>
                <a:latin typeface="a Alloy Ink" panose="02000503000000000000" pitchFamily="2" charset="0"/>
              </a:rPr>
              <a:t> </a:t>
            </a:r>
            <a:r>
              <a:rPr lang="es-ES" sz="4000" dirty="0" err="1">
                <a:solidFill>
                  <a:schemeClr val="bg1"/>
                </a:solidFill>
                <a:latin typeface="a Alloy Ink" panose="02000503000000000000" pitchFamily="2" charset="0"/>
              </a:rPr>
              <a:t>about</a:t>
            </a:r>
            <a:r>
              <a:rPr lang="es-ES" sz="4000" dirty="0">
                <a:solidFill>
                  <a:schemeClr val="bg1"/>
                </a:solidFill>
                <a:latin typeface="a Alloy Ink" panose="02000503000000000000" pitchFamily="2" charset="0"/>
              </a:rPr>
              <a:t> </a:t>
            </a:r>
            <a:r>
              <a:rPr lang="es-ES" sz="4000" dirty="0" err="1">
                <a:solidFill>
                  <a:schemeClr val="bg1"/>
                </a:solidFill>
                <a:latin typeface="a Alloy Ink" panose="02000503000000000000" pitchFamily="2" charset="0"/>
              </a:rPr>
              <a:t>this</a:t>
            </a:r>
            <a:r>
              <a:rPr lang="es-ES" sz="4000" dirty="0">
                <a:solidFill>
                  <a:schemeClr val="bg1"/>
                </a:solidFill>
                <a:latin typeface="a Alloy Ink" panose="02000503000000000000" pitchFamily="2" charset="0"/>
              </a:rPr>
              <a:t> </a:t>
            </a:r>
            <a:r>
              <a:rPr lang="es-ES" sz="4000" dirty="0" err="1">
                <a:solidFill>
                  <a:schemeClr val="bg1"/>
                </a:solidFill>
                <a:latin typeface="a Alloy Ink" panose="02000503000000000000" pitchFamily="2" charset="0"/>
              </a:rPr>
              <a:t>adaptations</a:t>
            </a:r>
            <a:r>
              <a:rPr lang="es-ES" sz="4000" dirty="0">
                <a:solidFill>
                  <a:schemeClr val="bg1"/>
                </a:solidFill>
                <a:latin typeface="a Alloy Ink" panose="02000503000000000000" pitchFamily="2" charset="0"/>
              </a:rPr>
              <a:t>?</a:t>
            </a:r>
          </a:p>
        </p:txBody>
      </p:sp>
      <p:pic>
        <p:nvPicPr>
          <p:cNvPr id="2050" name="Picture 2" descr="tetris block">
            <a:hlinkClick r:id="rId5"/>
            <a:extLst>
              <a:ext uri="{FF2B5EF4-FFF2-40B4-BE49-F238E27FC236}">
                <a16:creationId xmlns:a16="http://schemas.microsoft.com/office/drawing/2014/main" id="{978A55B6-96EC-4688-8F2D-CBB86CAD044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00525" y="1954176"/>
            <a:ext cx="3790950" cy="3790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978234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agen 18" descr="Imagen que contiene dibujo, señal&#10;&#10;Descripción generada automáticamente">
            <a:hlinkClick r:id="rId2" action="ppaction://hlinksldjump"/>
            <a:extLst>
              <a:ext uri="{FF2B5EF4-FFF2-40B4-BE49-F238E27FC236}">
                <a16:creationId xmlns:a16="http://schemas.microsoft.com/office/drawing/2014/main" id="{702028F7-C4BC-4751-BDD8-DEA2500A45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56578" y="6152448"/>
            <a:ext cx="641953" cy="641953"/>
          </a:xfrm>
          <a:prstGeom prst="rect">
            <a:avLst/>
          </a:prstGeom>
        </p:spPr>
      </p:pic>
      <p:pic>
        <p:nvPicPr>
          <p:cNvPr id="4" name="Imagen 3">
            <a:extLst>
              <a:ext uri="{FF2B5EF4-FFF2-40B4-BE49-F238E27FC236}">
                <a16:creationId xmlns:a16="http://schemas.microsoft.com/office/drawing/2014/main" id="{14E117DB-761B-41F3-AD13-3EEAB2DD1917}"/>
              </a:ext>
            </a:extLst>
          </p:cNvPr>
          <p:cNvPicPr>
            <a:picLocks noChangeAspect="1"/>
          </p:cNvPicPr>
          <p:nvPr/>
        </p:nvPicPr>
        <p:blipFill>
          <a:blip r:embed="rId4"/>
          <a:stretch>
            <a:fillRect/>
          </a:stretch>
        </p:blipFill>
        <p:spPr>
          <a:xfrm>
            <a:off x="10452861" y="6192983"/>
            <a:ext cx="865707" cy="560881"/>
          </a:xfrm>
          <a:prstGeom prst="rect">
            <a:avLst/>
          </a:prstGeom>
        </p:spPr>
      </p:pic>
      <p:sp>
        <p:nvSpPr>
          <p:cNvPr id="2" name="CuadroTexto 1">
            <a:extLst>
              <a:ext uri="{FF2B5EF4-FFF2-40B4-BE49-F238E27FC236}">
                <a16:creationId xmlns:a16="http://schemas.microsoft.com/office/drawing/2014/main" id="{B28C4823-8ED5-4716-A183-7A447F21B264}"/>
              </a:ext>
            </a:extLst>
          </p:cNvPr>
          <p:cNvSpPr txBox="1"/>
          <p:nvPr/>
        </p:nvSpPr>
        <p:spPr>
          <a:xfrm>
            <a:off x="689317" y="450166"/>
            <a:ext cx="10128738" cy="707886"/>
          </a:xfrm>
          <a:prstGeom prst="rect">
            <a:avLst/>
          </a:prstGeom>
          <a:noFill/>
        </p:spPr>
        <p:txBody>
          <a:bodyPr wrap="square" rtlCol="0">
            <a:spAutoFit/>
          </a:bodyPr>
          <a:lstStyle/>
          <a:p>
            <a:r>
              <a:rPr lang="es-ES" sz="4000" dirty="0" err="1">
                <a:solidFill>
                  <a:schemeClr val="bg1"/>
                </a:solidFill>
                <a:latin typeface="a Alloy Ink" panose="02000503000000000000" pitchFamily="2" charset="0"/>
              </a:rPr>
              <a:t>Our</a:t>
            </a:r>
            <a:r>
              <a:rPr lang="es-ES" sz="4000" dirty="0">
                <a:solidFill>
                  <a:schemeClr val="bg1"/>
                </a:solidFill>
                <a:latin typeface="a Alloy Ink" panose="02000503000000000000" pitchFamily="2" charset="0"/>
              </a:rPr>
              <a:t> </a:t>
            </a:r>
            <a:r>
              <a:rPr lang="es-ES" sz="4000" dirty="0" err="1">
                <a:solidFill>
                  <a:schemeClr val="bg1"/>
                </a:solidFill>
                <a:latin typeface="a Alloy Ink" panose="02000503000000000000" pitchFamily="2" charset="0"/>
              </a:rPr>
              <a:t>Science</a:t>
            </a:r>
            <a:r>
              <a:rPr lang="es-ES" sz="4000" dirty="0">
                <a:solidFill>
                  <a:schemeClr val="bg1"/>
                </a:solidFill>
                <a:latin typeface="a Alloy Ink" panose="02000503000000000000" pitchFamily="2" charset="0"/>
              </a:rPr>
              <a:t> </a:t>
            </a:r>
            <a:r>
              <a:rPr lang="es-ES" sz="4000" dirty="0" err="1">
                <a:solidFill>
                  <a:schemeClr val="bg1"/>
                </a:solidFill>
                <a:latin typeface="a Alloy Ink" panose="02000503000000000000" pitchFamily="2" charset="0"/>
              </a:rPr>
              <a:t>Lab</a:t>
            </a:r>
            <a:r>
              <a:rPr lang="es-ES" sz="4000" dirty="0">
                <a:solidFill>
                  <a:schemeClr val="bg1"/>
                </a:solidFill>
                <a:latin typeface="a Alloy Ink" panose="02000503000000000000" pitchFamily="2" charset="0"/>
              </a:rPr>
              <a:t> Project </a:t>
            </a:r>
            <a:r>
              <a:rPr lang="es-ES" sz="4000" dirty="0" err="1">
                <a:solidFill>
                  <a:schemeClr val="bg1"/>
                </a:solidFill>
                <a:latin typeface="a Alloy Ink" panose="02000503000000000000" pitchFamily="2" charset="0"/>
              </a:rPr>
              <a:t>this</a:t>
            </a:r>
            <a:r>
              <a:rPr lang="es-ES" sz="4000" dirty="0">
                <a:solidFill>
                  <a:schemeClr val="bg1"/>
                </a:solidFill>
                <a:latin typeface="a Alloy Ink" panose="02000503000000000000" pitchFamily="2" charset="0"/>
              </a:rPr>
              <a:t> </a:t>
            </a:r>
            <a:r>
              <a:rPr lang="es-ES" sz="4000" dirty="0" err="1">
                <a:solidFill>
                  <a:schemeClr val="bg1"/>
                </a:solidFill>
                <a:latin typeface="a Alloy Ink" panose="02000503000000000000" pitchFamily="2" charset="0"/>
              </a:rPr>
              <a:t>unit</a:t>
            </a:r>
            <a:endParaRPr lang="es-ES" sz="4000" dirty="0">
              <a:solidFill>
                <a:schemeClr val="bg1"/>
              </a:solidFill>
              <a:latin typeface="a Alloy Ink" panose="02000503000000000000" pitchFamily="2" charset="0"/>
            </a:endParaRPr>
          </a:p>
        </p:txBody>
      </p:sp>
    </p:spTree>
    <p:extLst>
      <p:ext uri="{BB962C8B-B14F-4D97-AF65-F5344CB8AC3E}">
        <p14:creationId xmlns:p14="http://schemas.microsoft.com/office/powerpoint/2010/main" val="389095695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agen 18" descr="Imagen que contiene dibujo, señal&#10;&#10;Descripción generada automáticamente">
            <a:hlinkClick r:id="rId2" action="ppaction://hlinksldjump"/>
            <a:extLst>
              <a:ext uri="{FF2B5EF4-FFF2-40B4-BE49-F238E27FC236}">
                <a16:creationId xmlns:a16="http://schemas.microsoft.com/office/drawing/2014/main" id="{702028F7-C4BC-4751-BDD8-DEA2500A45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56578" y="6152448"/>
            <a:ext cx="641953" cy="641953"/>
          </a:xfrm>
          <a:prstGeom prst="rect">
            <a:avLst/>
          </a:prstGeom>
        </p:spPr>
      </p:pic>
      <p:pic>
        <p:nvPicPr>
          <p:cNvPr id="4" name="Imagen 3">
            <a:extLst>
              <a:ext uri="{FF2B5EF4-FFF2-40B4-BE49-F238E27FC236}">
                <a16:creationId xmlns:a16="http://schemas.microsoft.com/office/drawing/2014/main" id="{14E117DB-761B-41F3-AD13-3EEAB2DD1917}"/>
              </a:ext>
            </a:extLst>
          </p:cNvPr>
          <p:cNvPicPr>
            <a:picLocks noChangeAspect="1"/>
          </p:cNvPicPr>
          <p:nvPr/>
        </p:nvPicPr>
        <p:blipFill>
          <a:blip r:embed="rId4"/>
          <a:stretch>
            <a:fillRect/>
          </a:stretch>
        </p:blipFill>
        <p:spPr>
          <a:xfrm>
            <a:off x="10452861" y="6192983"/>
            <a:ext cx="865707" cy="560881"/>
          </a:xfrm>
          <a:prstGeom prst="rect">
            <a:avLst/>
          </a:prstGeom>
        </p:spPr>
      </p:pic>
    </p:spTree>
    <p:extLst>
      <p:ext uri="{BB962C8B-B14F-4D97-AF65-F5344CB8AC3E}">
        <p14:creationId xmlns:p14="http://schemas.microsoft.com/office/powerpoint/2010/main" val="18832511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agen 18" descr="Imagen que contiene dibujo, señal&#10;&#10;Descripción generada automáticamente">
            <a:hlinkClick r:id="rId2" action="ppaction://hlinksldjump"/>
            <a:extLst>
              <a:ext uri="{FF2B5EF4-FFF2-40B4-BE49-F238E27FC236}">
                <a16:creationId xmlns:a16="http://schemas.microsoft.com/office/drawing/2014/main" id="{702028F7-C4BC-4751-BDD8-DEA2500A45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56578" y="6152448"/>
            <a:ext cx="641953" cy="641953"/>
          </a:xfrm>
          <a:prstGeom prst="rect">
            <a:avLst/>
          </a:prstGeom>
        </p:spPr>
      </p:pic>
      <p:sp>
        <p:nvSpPr>
          <p:cNvPr id="2" name="CuadroTexto 1">
            <a:extLst>
              <a:ext uri="{FF2B5EF4-FFF2-40B4-BE49-F238E27FC236}">
                <a16:creationId xmlns:a16="http://schemas.microsoft.com/office/drawing/2014/main" id="{4D77A596-4DE0-4BB5-93B3-41C213212A75}"/>
              </a:ext>
            </a:extLst>
          </p:cNvPr>
          <p:cNvSpPr txBox="1"/>
          <p:nvPr/>
        </p:nvSpPr>
        <p:spPr>
          <a:xfrm>
            <a:off x="4136571" y="304800"/>
            <a:ext cx="3918857" cy="1569660"/>
          </a:xfrm>
          <a:prstGeom prst="rect">
            <a:avLst/>
          </a:prstGeom>
          <a:noFill/>
        </p:spPr>
        <p:txBody>
          <a:bodyPr wrap="square" rtlCol="0">
            <a:spAutoFit/>
          </a:bodyPr>
          <a:lstStyle/>
          <a:p>
            <a:r>
              <a:rPr lang="es-ES" sz="9600" dirty="0" err="1">
                <a:solidFill>
                  <a:schemeClr val="bg1"/>
                </a:solidFill>
                <a:latin typeface="a Alloy Ink" panose="02000503000000000000" pitchFamily="2" charset="0"/>
              </a:rPr>
              <a:t>Alive</a:t>
            </a:r>
            <a:endParaRPr lang="es-ES" sz="9600" dirty="0">
              <a:solidFill>
                <a:schemeClr val="bg1"/>
              </a:solidFill>
              <a:latin typeface="a Alloy Ink" panose="02000503000000000000" pitchFamily="2" charset="0"/>
            </a:endParaRPr>
          </a:p>
        </p:txBody>
      </p:sp>
      <p:pic>
        <p:nvPicPr>
          <p:cNvPr id="4" name="Imagen 3">
            <a:hlinkClick r:id="rId4" action="ppaction://hlinksldjump"/>
            <a:extLst>
              <a:ext uri="{FF2B5EF4-FFF2-40B4-BE49-F238E27FC236}">
                <a16:creationId xmlns:a16="http://schemas.microsoft.com/office/drawing/2014/main" id="{14E117DB-761B-41F3-AD13-3EEAB2DD1917}"/>
              </a:ext>
            </a:extLst>
          </p:cNvPr>
          <p:cNvPicPr>
            <a:picLocks noChangeAspect="1"/>
          </p:cNvPicPr>
          <p:nvPr/>
        </p:nvPicPr>
        <p:blipFill>
          <a:blip r:embed="rId5"/>
          <a:stretch>
            <a:fillRect/>
          </a:stretch>
        </p:blipFill>
        <p:spPr>
          <a:xfrm>
            <a:off x="10452861" y="6192983"/>
            <a:ext cx="865707" cy="560881"/>
          </a:xfrm>
          <a:prstGeom prst="rect">
            <a:avLst/>
          </a:prstGeom>
        </p:spPr>
      </p:pic>
      <p:sp>
        <p:nvSpPr>
          <p:cNvPr id="3" name="CuadroTexto 2">
            <a:extLst>
              <a:ext uri="{FF2B5EF4-FFF2-40B4-BE49-F238E27FC236}">
                <a16:creationId xmlns:a16="http://schemas.microsoft.com/office/drawing/2014/main" id="{8E3B624E-C7C2-4B99-BA08-F595F527498B}"/>
              </a:ext>
            </a:extLst>
          </p:cNvPr>
          <p:cNvSpPr txBox="1"/>
          <p:nvPr/>
        </p:nvSpPr>
        <p:spPr>
          <a:xfrm>
            <a:off x="682171" y="1874460"/>
            <a:ext cx="11016343" cy="1446550"/>
          </a:xfrm>
          <a:prstGeom prst="rect">
            <a:avLst/>
          </a:prstGeom>
          <a:noFill/>
        </p:spPr>
        <p:txBody>
          <a:bodyPr wrap="square" rtlCol="0">
            <a:spAutoFit/>
          </a:bodyPr>
          <a:lstStyle/>
          <a:p>
            <a:r>
              <a:rPr lang="es-ES" sz="4400" dirty="0">
                <a:solidFill>
                  <a:schemeClr val="bg1"/>
                </a:solidFill>
                <a:latin typeface="a Alloy Ink" panose="02000503000000000000" pitchFamily="2" charset="0"/>
              </a:rPr>
              <a:t>3. Living </a:t>
            </a:r>
            <a:r>
              <a:rPr lang="es-ES" sz="4400" dirty="0" err="1">
                <a:solidFill>
                  <a:schemeClr val="bg1"/>
                </a:solidFill>
                <a:latin typeface="a Alloy Ink" panose="02000503000000000000" pitchFamily="2" charset="0"/>
              </a:rPr>
              <a:t>things</a:t>
            </a:r>
            <a:r>
              <a:rPr lang="es-ES" sz="4400" dirty="0">
                <a:solidFill>
                  <a:schemeClr val="bg1"/>
                </a:solidFill>
                <a:latin typeface="a Alloy Ink" panose="02000503000000000000" pitchFamily="2" charset="0"/>
              </a:rPr>
              <a:t> reproduce and </a:t>
            </a:r>
            <a:r>
              <a:rPr lang="es-ES" sz="4400" dirty="0" err="1">
                <a:solidFill>
                  <a:schemeClr val="bg1"/>
                </a:solidFill>
                <a:latin typeface="a Alloy Ink" panose="02000503000000000000" pitchFamily="2" charset="0"/>
              </a:rPr>
              <a:t>have</a:t>
            </a:r>
            <a:r>
              <a:rPr lang="es-ES" sz="4400" dirty="0">
                <a:solidFill>
                  <a:schemeClr val="bg1"/>
                </a:solidFill>
                <a:latin typeface="a Alloy Ink" panose="02000503000000000000" pitchFamily="2" charset="0"/>
              </a:rPr>
              <a:t> </a:t>
            </a:r>
            <a:r>
              <a:rPr lang="es-ES" sz="4400" dirty="0" err="1">
                <a:solidFill>
                  <a:schemeClr val="bg1"/>
                </a:solidFill>
                <a:latin typeface="a Alloy Ink" panose="02000503000000000000" pitchFamily="2" charset="0"/>
              </a:rPr>
              <a:t>offsprings</a:t>
            </a:r>
            <a:endParaRPr lang="es-ES" sz="4400" dirty="0">
              <a:solidFill>
                <a:schemeClr val="bg1"/>
              </a:solidFill>
              <a:latin typeface="a Alloy Ink" panose="02000503000000000000" pitchFamily="2" charset="0"/>
            </a:endParaRPr>
          </a:p>
        </p:txBody>
      </p:sp>
      <p:pic>
        <p:nvPicPr>
          <p:cNvPr id="6" name="Imagen 5">
            <a:extLst>
              <a:ext uri="{FF2B5EF4-FFF2-40B4-BE49-F238E27FC236}">
                <a16:creationId xmlns:a16="http://schemas.microsoft.com/office/drawing/2014/main" id="{6D61EF65-E59A-45BE-B402-2B3E73AD27B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3486" y="3321010"/>
            <a:ext cx="2554209" cy="2554209"/>
          </a:xfrm>
          <a:prstGeom prst="rect">
            <a:avLst/>
          </a:prstGeom>
        </p:spPr>
      </p:pic>
      <p:sp>
        <p:nvSpPr>
          <p:cNvPr id="7" name="Cruz 6">
            <a:extLst>
              <a:ext uri="{FF2B5EF4-FFF2-40B4-BE49-F238E27FC236}">
                <a16:creationId xmlns:a16="http://schemas.microsoft.com/office/drawing/2014/main" id="{6365148E-1607-446D-8FC7-B6E2FBAAB56C}"/>
              </a:ext>
            </a:extLst>
          </p:cNvPr>
          <p:cNvSpPr/>
          <p:nvPr/>
        </p:nvSpPr>
        <p:spPr>
          <a:xfrm>
            <a:off x="3352800" y="3802743"/>
            <a:ext cx="1611086" cy="1611086"/>
          </a:xfrm>
          <a:prstGeom prst="plus">
            <a:avLst/>
          </a:prstGeom>
          <a:solidFill>
            <a:schemeClr val="accent5">
              <a:lumMod val="60000"/>
              <a:lumOff val="40000"/>
            </a:schemeClr>
          </a:solidFill>
          <a:ln>
            <a:solidFill>
              <a:schemeClr val="accent4">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9" name="Imagen 8" descr="Imagen que contiene dibujo&#10;&#10;Descripción generada automáticamente">
            <a:extLst>
              <a:ext uri="{FF2B5EF4-FFF2-40B4-BE49-F238E27FC236}">
                <a16:creationId xmlns:a16="http://schemas.microsoft.com/office/drawing/2014/main" id="{82FD0D4F-0F6A-4553-B0FC-46241F0619D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33713" y="3219766"/>
            <a:ext cx="2670326" cy="2670326"/>
          </a:xfrm>
          <a:prstGeom prst="rect">
            <a:avLst/>
          </a:prstGeom>
        </p:spPr>
      </p:pic>
      <p:sp>
        <p:nvSpPr>
          <p:cNvPr id="10" name="Rectángulo 9">
            <a:extLst>
              <a:ext uri="{FF2B5EF4-FFF2-40B4-BE49-F238E27FC236}">
                <a16:creationId xmlns:a16="http://schemas.microsoft.com/office/drawing/2014/main" id="{449D08CA-05AF-433B-8D4F-FB376275AD01}"/>
              </a:ext>
            </a:extLst>
          </p:cNvPr>
          <p:cNvSpPr/>
          <p:nvPr/>
        </p:nvSpPr>
        <p:spPr>
          <a:xfrm>
            <a:off x="7504039" y="4064488"/>
            <a:ext cx="1988457" cy="556038"/>
          </a:xfrm>
          <a:prstGeom prst="rect">
            <a:avLst/>
          </a:prstGeom>
          <a:solidFill>
            <a:schemeClr val="accent5">
              <a:lumMod val="60000"/>
              <a:lumOff val="40000"/>
            </a:schemeClr>
          </a:solidFill>
          <a:ln>
            <a:solidFill>
              <a:schemeClr val="accent4">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2" name="Imagen 11">
            <a:extLst>
              <a:ext uri="{FF2B5EF4-FFF2-40B4-BE49-F238E27FC236}">
                <a16:creationId xmlns:a16="http://schemas.microsoft.com/office/drawing/2014/main" id="{0205E76A-B117-4F30-B33A-15B630A3C5AE}"/>
              </a:ext>
            </a:extLst>
          </p:cNvPr>
          <p:cNvPicPr>
            <a:picLocks noChangeAspect="1"/>
          </p:cNvPicPr>
          <p:nvPr/>
        </p:nvPicPr>
        <p:blipFill>
          <a:blip r:embed="rId8"/>
          <a:stretch>
            <a:fillRect/>
          </a:stretch>
        </p:blipFill>
        <p:spPr>
          <a:xfrm>
            <a:off x="7480642" y="4792063"/>
            <a:ext cx="2011854" cy="579170"/>
          </a:xfrm>
          <a:prstGeom prst="rect">
            <a:avLst/>
          </a:prstGeom>
        </p:spPr>
      </p:pic>
      <p:pic>
        <p:nvPicPr>
          <p:cNvPr id="14" name="Imagen 13" descr="Imagen que contiene computadora&#10;&#10;Descripción generada automáticamente">
            <a:extLst>
              <a:ext uri="{FF2B5EF4-FFF2-40B4-BE49-F238E27FC236}">
                <a16:creationId xmlns:a16="http://schemas.microsoft.com/office/drawing/2014/main" id="{DB03459E-42DB-4B72-A55E-4E245E8C661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941949" y="3865783"/>
            <a:ext cx="1730415" cy="1730415"/>
          </a:xfrm>
          <a:prstGeom prst="rect">
            <a:avLst/>
          </a:prstGeom>
        </p:spPr>
      </p:pic>
    </p:spTree>
    <p:extLst>
      <p:ext uri="{BB962C8B-B14F-4D97-AF65-F5344CB8AC3E}">
        <p14:creationId xmlns:p14="http://schemas.microsoft.com/office/powerpoint/2010/main" val="3911680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fltVal val="0"/>
                                          </p:val>
                                        </p:tav>
                                        <p:tav tm="100000">
                                          <p:val>
                                            <p:strVal val="#ppt_w"/>
                                          </p:val>
                                        </p:tav>
                                      </p:tavLst>
                                    </p:anim>
                                    <p:anim calcmode="lin" valueType="num">
                                      <p:cBhvr>
                                        <p:cTn id="13" dur="1000" fill="hold"/>
                                        <p:tgtEl>
                                          <p:spTgt spid="3"/>
                                        </p:tgtEl>
                                        <p:attrNameLst>
                                          <p:attrName>ppt_h</p:attrName>
                                        </p:attrNameLst>
                                      </p:cBhvr>
                                      <p:tavLst>
                                        <p:tav tm="0">
                                          <p:val>
                                            <p:fltVal val="0"/>
                                          </p:val>
                                        </p:tav>
                                        <p:tav tm="100000">
                                          <p:val>
                                            <p:strVal val="#ppt_h"/>
                                          </p:val>
                                        </p:tav>
                                      </p:tavLst>
                                    </p:anim>
                                    <p:anim calcmode="lin" valueType="num">
                                      <p:cBhvr>
                                        <p:cTn id="14" dur="1000" fill="hold"/>
                                        <p:tgtEl>
                                          <p:spTgt spid="3"/>
                                        </p:tgtEl>
                                        <p:attrNameLst>
                                          <p:attrName>style.rotation</p:attrName>
                                        </p:attrNameLst>
                                      </p:cBhvr>
                                      <p:tavLst>
                                        <p:tav tm="0">
                                          <p:val>
                                            <p:fltVal val="90"/>
                                          </p:val>
                                        </p:tav>
                                        <p:tav tm="100000">
                                          <p:val>
                                            <p:fltVal val="0"/>
                                          </p:val>
                                        </p:tav>
                                      </p:tavLst>
                                    </p:anim>
                                    <p:animEffect transition="in" filter="fade">
                                      <p:cBhvr>
                                        <p:cTn id="15" dur="10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down)">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down)">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down)">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wipe(down)">
                                      <p:cBhvr>
                                        <p:cTn id="40" dur="500"/>
                                        <p:tgtEl>
                                          <p:spTgt spid="12"/>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wipe(down)">
                                      <p:cBhvr>
                                        <p:cTn id="4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7" grpId="0" animBg="1"/>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agen 18" descr="Imagen que contiene dibujo, señal&#10;&#10;Descripción generada automáticamente">
            <a:hlinkClick r:id="rId2" action="ppaction://hlinksldjump"/>
            <a:extLst>
              <a:ext uri="{FF2B5EF4-FFF2-40B4-BE49-F238E27FC236}">
                <a16:creationId xmlns:a16="http://schemas.microsoft.com/office/drawing/2014/main" id="{702028F7-C4BC-4751-BDD8-DEA2500A45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56578" y="6152448"/>
            <a:ext cx="641953" cy="641953"/>
          </a:xfrm>
          <a:prstGeom prst="rect">
            <a:avLst/>
          </a:prstGeom>
        </p:spPr>
      </p:pic>
      <p:sp>
        <p:nvSpPr>
          <p:cNvPr id="2" name="CuadroTexto 1">
            <a:extLst>
              <a:ext uri="{FF2B5EF4-FFF2-40B4-BE49-F238E27FC236}">
                <a16:creationId xmlns:a16="http://schemas.microsoft.com/office/drawing/2014/main" id="{4D77A596-4DE0-4BB5-93B3-41C213212A75}"/>
              </a:ext>
            </a:extLst>
          </p:cNvPr>
          <p:cNvSpPr txBox="1"/>
          <p:nvPr/>
        </p:nvSpPr>
        <p:spPr>
          <a:xfrm>
            <a:off x="4136571" y="304800"/>
            <a:ext cx="3918857" cy="1569660"/>
          </a:xfrm>
          <a:prstGeom prst="rect">
            <a:avLst/>
          </a:prstGeom>
          <a:noFill/>
        </p:spPr>
        <p:txBody>
          <a:bodyPr wrap="square" rtlCol="0">
            <a:spAutoFit/>
          </a:bodyPr>
          <a:lstStyle/>
          <a:p>
            <a:r>
              <a:rPr lang="es-ES" sz="9600" dirty="0" err="1">
                <a:solidFill>
                  <a:schemeClr val="bg1"/>
                </a:solidFill>
                <a:latin typeface="a Alloy Ink" panose="02000503000000000000" pitchFamily="2" charset="0"/>
              </a:rPr>
              <a:t>Alive</a:t>
            </a:r>
            <a:endParaRPr lang="es-ES" sz="9600" dirty="0">
              <a:solidFill>
                <a:schemeClr val="bg1"/>
              </a:solidFill>
              <a:latin typeface="a Alloy Ink" panose="02000503000000000000" pitchFamily="2" charset="0"/>
            </a:endParaRPr>
          </a:p>
        </p:txBody>
      </p:sp>
      <p:pic>
        <p:nvPicPr>
          <p:cNvPr id="4" name="Imagen 3">
            <a:hlinkClick r:id="rId4" action="ppaction://hlinksldjump"/>
            <a:extLst>
              <a:ext uri="{FF2B5EF4-FFF2-40B4-BE49-F238E27FC236}">
                <a16:creationId xmlns:a16="http://schemas.microsoft.com/office/drawing/2014/main" id="{14E117DB-761B-41F3-AD13-3EEAB2DD1917}"/>
              </a:ext>
            </a:extLst>
          </p:cNvPr>
          <p:cNvPicPr>
            <a:picLocks noChangeAspect="1"/>
          </p:cNvPicPr>
          <p:nvPr/>
        </p:nvPicPr>
        <p:blipFill>
          <a:blip r:embed="rId5"/>
          <a:stretch>
            <a:fillRect/>
          </a:stretch>
        </p:blipFill>
        <p:spPr>
          <a:xfrm>
            <a:off x="10452861" y="6192983"/>
            <a:ext cx="865707" cy="560881"/>
          </a:xfrm>
          <a:prstGeom prst="rect">
            <a:avLst/>
          </a:prstGeom>
        </p:spPr>
      </p:pic>
      <p:sp>
        <p:nvSpPr>
          <p:cNvPr id="3" name="CuadroTexto 2">
            <a:extLst>
              <a:ext uri="{FF2B5EF4-FFF2-40B4-BE49-F238E27FC236}">
                <a16:creationId xmlns:a16="http://schemas.microsoft.com/office/drawing/2014/main" id="{8E3B624E-C7C2-4B99-BA08-F595F527498B}"/>
              </a:ext>
            </a:extLst>
          </p:cNvPr>
          <p:cNvSpPr txBox="1"/>
          <p:nvPr/>
        </p:nvSpPr>
        <p:spPr>
          <a:xfrm>
            <a:off x="682171" y="1874460"/>
            <a:ext cx="11016343" cy="769441"/>
          </a:xfrm>
          <a:prstGeom prst="rect">
            <a:avLst/>
          </a:prstGeom>
          <a:noFill/>
        </p:spPr>
        <p:txBody>
          <a:bodyPr wrap="square" rtlCol="0">
            <a:spAutoFit/>
          </a:bodyPr>
          <a:lstStyle/>
          <a:p>
            <a:r>
              <a:rPr lang="es-ES" sz="4400" dirty="0">
                <a:solidFill>
                  <a:schemeClr val="bg1"/>
                </a:solidFill>
                <a:latin typeface="a Alloy Ink" panose="02000503000000000000" pitchFamily="2" charset="0"/>
              </a:rPr>
              <a:t>4. Living </a:t>
            </a:r>
            <a:r>
              <a:rPr lang="es-ES" sz="4400" dirty="0" err="1">
                <a:solidFill>
                  <a:schemeClr val="bg1"/>
                </a:solidFill>
                <a:latin typeface="a Alloy Ink" panose="02000503000000000000" pitchFamily="2" charset="0"/>
              </a:rPr>
              <a:t>things</a:t>
            </a:r>
            <a:r>
              <a:rPr lang="es-ES" sz="4400" dirty="0">
                <a:solidFill>
                  <a:schemeClr val="bg1"/>
                </a:solidFill>
                <a:latin typeface="a Alloy Ink" panose="02000503000000000000" pitchFamily="2" charset="0"/>
              </a:rPr>
              <a:t> </a:t>
            </a:r>
            <a:r>
              <a:rPr lang="es-ES" sz="4400" dirty="0" err="1">
                <a:solidFill>
                  <a:schemeClr val="bg1"/>
                </a:solidFill>
                <a:latin typeface="a Alloy Ink" panose="02000503000000000000" pitchFamily="2" charset="0"/>
              </a:rPr>
              <a:t>contain</a:t>
            </a:r>
            <a:r>
              <a:rPr lang="es-ES" sz="4400" dirty="0">
                <a:solidFill>
                  <a:schemeClr val="bg1"/>
                </a:solidFill>
                <a:latin typeface="a Alloy Ink" panose="02000503000000000000" pitchFamily="2" charset="0"/>
              </a:rPr>
              <a:t> </a:t>
            </a:r>
            <a:r>
              <a:rPr lang="es-ES" sz="4400" dirty="0" err="1">
                <a:solidFill>
                  <a:schemeClr val="bg1"/>
                </a:solidFill>
                <a:latin typeface="a Alloy Ink" panose="02000503000000000000" pitchFamily="2" charset="0"/>
              </a:rPr>
              <a:t>dna</a:t>
            </a:r>
            <a:endParaRPr lang="es-ES" sz="4400" dirty="0">
              <a:solidFill>
                <a:schemeClr val="bg1"/>
              </a:solidFill>
              <a:latin typeface="a Alloy Ink" panose="02000503000000000000" pitchFamily="2" charset="0"/>
            </a:endParaRPr>
          </a:p>
        </p:txBody>
      </p:sp>
      <p:pic>
        <p:nvPicPr>
          <p:cNvPr id="8" name="Imagen 7" descr="Imagen que contiene dibujo&#10;&#10;Descripción generada automáticamente">
            <a:extLst>
              <a:ext uri="{FF2B5EF4-FFF2-40B4-BE49-F238E27FC236}">
                <a16:creationId xmlns:a16="http://schemas.microsoft.com/office/drawing/2014/main" id="{79354929-024A-4869-B4F5-D0E150516D8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10323" y="2785533"/>
            <a:ext cx="5651500" cy="3767667"/>
          </a:xfrm>
          <a:prstGeom prst="rect">
            <a:avLst/>
          </a:prstGeom>
        </p:spPr>
      </p:pic>
    </p:spTree>
    <p:extLst>
      <p:ext uri="{BB962C8B-B14F-4D97-AF65-F5344CB8AC3E}">
        <p14:creationId xmlns:p14="http://schemas.microsoft.com/office/powerpoint/2010/main" val="3161905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fltVal val="0"/>
                                          </p:val>
                                        </p:tav>
                                        <p:tav tm="100000">
                                          <p:val>
                                            <p:strVal val="#ppt_w"/>
                                          </p:val>
                                        </p:tav>
                                      </p:tavLst>
                                    </p:anim>
                                    <p:anim calcmode="lin" valueType="num">
                                      <p:cBhvr>
                                        <p:cTn id="13" dur="1000" fill="hold"/>
                                        <p:tgtEl>
                                          <p:spTgt spid="3"/>
                                        </p:tgtEl>
                                        <p:attrNameLst>
                                          <p:attrName>ppt_h</p:attrName>
                                        </p:attrNameLst>
                                      </p:cBhvr>
                                      <p:tavLst>
                                        <p:tav tm="0">
                                          <p:val>
                                            <p:fltVal val="0"/>
                                          </p:val>
                                        </p:tav>
                                        <p:tav tm="100000">
                                          <p:val>
                                            <p:strVal val="#ppt_h"/>
                                          </p:val>
                                        </p:tav>
                                      </p:tavLst>
                                    </p:anim>
                                    <p:anim calcmode="lin" valueType="num">
                                      <p:cBhvr>
                                        <p:cTn id="14" dur="1000" fill="hold"/>
                                        <p:tgtEl>
                                          <p:spTgt spid="3"/>
                                        </p:tgtEl>
                                        <p:attrNameLst>
                                          <p:attrName>style.rotation</p:attrName>
                                        </p:attrNameLst>
                                      </p:cBhvr>
                                      <p:tavLst>
                                        <p:tav tm="0">
                                          <p:val>
                                            <p:fltVal val="90"/>
                                          </p:val>
                                        </p:tav>
                                        <p:tav tm="100000">
                                          <p:val>
                                            <p:fltVal val="0"/>
                                          </p:val>
                                        </p:tav>
                                      </p:tavLst>
                                    </p:anim>
                                    <p:animEffect transition="in" filter="fade">
                                      <p:cBhvr>
                                        <p:cTn id="15" dur="10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agen 18" descr="Imagen que contiene dibujo, señal&#10;&#10;Descripción generada automáticamente">
            <a:hlinkClick r:id="rId2" action="ppaction://hlinksldjump"/>
            <a:extLst>
              <a:ext uri="{FF2B5EF4-FFF2-40B4-BE49-F238E27FC236}">
                <a16:creationId xmlns:a16="http://schemas.microsoft.com/office/drawing/2014/main" id="{702028F7-C4BC-4751-BDD8-DEA2500A45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56578" y="6152448"/>
            <a:ext cx="641953" cy="641953"/>
          </a:xfrm>
          <a:prstGeom prst="rect">
            <a:avLst/>
          </a:prstGeom>
        </p:spPr>
      </p:pic>
      <p:sp>
        <p:nvSpPr>
          <p:cNvPr id="2" name="CuadroTexto 1">
            <a:extLst>
              <a:ext uri="{FF2B5EF4-FFF2-40B4-BE49-F238E27FC236}">
                <a16:creationId xmlns:a16="http://schemas.microsoft.com/office/drawing/2014/main" id="{4D77A596-4DE0-4BB5-93B3-41C213212A75}"/>
              </a:ext>
            </a:extLst>
          </p:cNvPr>
          <p:cNvSpPr txBox="1"/>
          <p:nvPr/>
        </p:nvSpPr>
        <p:spPr>
          <a:xfrm>
            <a:off x="4136571" y="304800"/>
            <a:ext cx="3918857" cy="1569660"/>
          </a:xfrm>
          <a:prstGeom prst="rect">
            <a:avLst/>
          </a:prstGeom>
          <a:noFill/>
        </p:spPr>
        <p:txBody>
          <a:bodyPr wrap="square" rtlCol="0">
            <a:spAutoFit/>
          </a:bodyPr>
          <a:lstStyle/>
          <a:p>
            <a:r>
              <a:rPr lang="es-ES" sz="9600" dirty="0" err="1">
                <a:solidFill>
                  <a:schemeClr val="bg1"/>
                </a:solidFill>
                <a:latin typeface="a Alloy Ink" panose="02000503000000000000" pitchFamily="2" charset="0"/>
              </a:rPr>
              <a:t>Alive</a:t>
            </a:r>
            <a:endParaRPr lang="es-ES" sz="9600" dirty="0">
              <a:solidFill>
                <a:schemeClr val="bg1"/>
              </a:solidFill>
              <a:latin typeface="a Alloy Ink" panose="02000503000000000000" pitchFamily="2" charset="0"/>
            </a:endParaRPr>
          </a:p>
        </p:txBody>
      </p:sp>
      <p:pic>
        <p:nvPicPr>
          <p:cNvPr id="4" name="Imagen 3">
            <a:hlinkClick r:id="rId4" action="ppaction://hlinksldjump"/>
            <a:extLst>
              <a:ext uri="{FF2B5EF4-FFF2-40B4-BE49-F238E27FC236}">
                <a16:creationId xmlns:a16="http://schemas.microsoft.com/office/drawing/2014/main" id="{14E117DB-761B-41F3-AD13-3EEAB2DD1917}"/>
              </a:ext>
            </a:extLst>
          </p:cNvPr>
          <p:cNvPicPr>
            <a:picLocks noChangeAspect="1"/>
          </p:cNvPicPr>
          <p:nvPr/>
        </p:nvPicPr>
        <p:blipFill>
          <a:blip r:embed="rId5"/>
          <a:stretch>
            <a:fillRect/>
          </a:stretch>
        </p:blipFill>
        <p:spPr>
          <a:xfrm>
            <a:off x="10452861" y="6192983"/>
            <a:ext cx="865707" cy="560881"/>
          </a:xfrm>
          <a:prstGeom prst="rect">
            <a:avLst/>
          </a:prstGeom>
        </p:spPr>
      </p:pic>
      <p:sp>
        <p:nvSpPr>
          <p:cNvPr id="3" name="CuadroTexto 2">
            <a:extLst>
              <a:ext uri="{FF2B5EF4-FFF2-40B4-BE49-F238E27FC236}">
                <a16:creationId xmlns:a16="http://schemas.microsoft.com/office/drawing/2014/main" id="{8E3B624E-C7C2-4B99-BA08-F595F527498B}"/>
              </a:ext>
            </a:extLst>
          </p:cNvPr>
          <p:cNvSpPr txBox="1"/>
          <p:nvPr/>
        </p:nvSpPr>
        <p:spPr>
          <a:xfrm>
            <a:off x="682171" y="1874460"/>
            <a:ext cx="11016343" cy="1446550"/>
          </a:xfrm>
          <a:prstGeom prst="rect">
            <a:avLst/>
          </a:prstGeom>
          <a:noFill/>
        </p:spPr>
        <p:txBody>
          <a:bodyPr wrap="square" rtlCol="0">
            <a:spAutoFit/>
          </a:bodyPr>
          <a:lstStyle/>
          <a:p>
            <a:r>
              <a:rPr lang="es-ES" sz="4400" dirty="0">
                <a:solidFill>
                  <a:schemeClr val="bg1"/>
                </a:solidFill>
                <a:latin typeface="a Alloy Ink" panose="02000503000000000000" pitchFamily="2" charset="0"/>
              </a:rPr>
              <a:t>5. Living </a:t>
            </a:r>
            <a:r>
              <a:rPr lang="es-ES" sz="4400" dirty="0" err="1">
                <a:solidFill>
                  <a:schemeClr val="bg1"/>
                </a:solidFill>
                <a:latin typeface="a Alloy Ink" panose="02000503000000000000" pitchFamily="2" charset="0"/>
              </a:rPr>
              <a:t>things</a:t>
            </a:r>
            <a:r>
              <a:rPr lang="es-ES" sz="4400" dirty="0">
                <a:solidFill>
                  <a:schemeClr val="bg1"/>
                </a:solidFill>
                <a:latin typeface="a Alloy Ink" panose="02000503000000000000" pitchFamily="2" charset="0"/>
              </a:rPr>
              <a:t> </a:t>
            </a:r>
            <a:r>
              <a:rPr lang="es-ES" sz="4400" dirty="0" err="1">
                <a:solidFill>
                  <a:schemeClr val="bg1"/>
                </a:solidFill>
                <a:latin typeface="a Alloy Ink" panose="02000503000000000000" pitchFamily="2" charset="0"/>
              </a:rPr>
              <a:t>require</a:t>
            </a:r>
            <a:r>
              <a:rPr lang="es-ES" sz="4400" dirty="0">
                <a:solidFill>
                  <a:schemeClr val="bg1"/>
                </a:solidFill>
                <a:latin typeface="a Alloy Ink" panose="02000503000000000000" pitchFamily="2" charset="0"/>
              </a:rPr>
              <a:t> </a:t>
            </a:r>
            <a:r>
              <a:rPr lang="es-ES" sz="4400" dirty="0" err="1">
                <a:solidFill>
                  <a:schemeClr val="bg1"/>
                </a:solidFill>
                <a:latin typeface="a Alloy Ink" panose="02000503000000000000" pitchFamily="2" charset="0"/>
              </a:rPr>
              <a:t>energy</a:t>
            </a:r>
            <a:r>
              <a:rPr lang="es-ES" sz="4400" dirty="0">
                <a:solidFill>
                  <a:schemeClr val="bg1"/>
                </a:solidFill>
                <a:latin typeface="a Alloy Ink" panose="02000503000000000000" pitchFamily="2" charset="0"/>
              </a:rPr>
              <a:t> </a:t>
            </a:r>
            <a:r>
              <a:rPr lang="es-ES" sz="4400" dirty="0" err="1">
                <a:solidFill>
                  <a:schemeClr val="bg1"/>
                </a:solidFill>
                <a:latin typeface="a Alloy Ink" panose="02000503000000000000" pitchFamily="2" charset="0"/>
              </a:rPr>
              <a:t>to</a:t>
            </a:r>
            <a:r>
              <a:rPr lang="es-ES" sz="4400" dirty="0">
                <a:solidFill>
                  <a:schemeClr val="bg1"/>
                </a:solidFill>
                <a:latin typeface="a Alloy Ink" panose="02000503000000000000" pitchFamily="2" charset="0"/>
              </a:rPr>
              <a:t> do </a:t>
            </a:r>
            <a:r>
              <a:rPr lang="es-ES" sz="4400" dirty="0" err="1">
                <a:solidFill>
                  <a:schemeClr val="bg1"/>
                </a:solidFill>
                <a:latin typeface="a Alloy Ink" panose="02000503000000000000" pitchFamily="2" charset="0"/>
              </a:rPr>
              <a:t>their</a:t>
            </a:r>
            <a:r>
              <a:rPr lang="es-ES" sz="4400" dirty="0">
                <a:solidFill>
                  <a:schemeClr val="bg1"/>
                </a:solidFill>
                <a:latin typeface="a Alloy Ink" panose="02000503000000000000" pitchFamily="2" charset="0"/>
              </a:rPr>
              <a:t> </a:t>
            </a:r>
            <a:r>
              <a:rPr lang="es-ES" sz="4400" dirty="0" err="1">
                <a:solidFill>
                  <a:schemeClr val="bg1"/>
                </a:solidFill>
                <a:latin typeface="a Alloy Ink" panose="02000503000000000000" pitchFamily="2" charset="0"/>
              </a:rPr>
              <a:t>daily</a:t>
            </a:r>
            <a:r>
              <a:rPr lang="es-ES" sz="4400" dirty="0">
                <a:solidFill>
                  <a:schemeClr val="bg1"/>
                </a:solidFill>
                <a:latin typeface="a Alloy Ink" panose="02000503000000000000" pitchFamily="2" charset="0"/>
              </a:rPr>
              <a:t> </a:t>
            </a:r>
            <a:r>
              <a:rPr lang="es-ES" sz="4400" dirty="0" err="1">
                <a:solidFill>
                  <a:schemeClr val="bg1"/>
                </a:solidFill>
                <a:latin typeface="a Alloy Ink" panose="02000503000000000000" pitchFamily="2" charset="0"/>
              </a:rPr>
              <a:t>activities</a:t>
            </a:r>
            <a:endParaRPr lang="es-ES" sz="4400" dirty="0">
              <a:solidFill>
                <a:schemeClr val="bg1"/>
              </a:solidFill>
              <a:latin typeface="a Alloy Ink" panose="02000503000000000000" pitchFamily="2" charset="0"/>
            </a:endParaRPr>
          </a:p>
        </p:txBody>
      </p:sp>
      <p:pic>
        <p:nvPicPr>
          <p:cNvPr id="8" name="Imagen 7" descr="Imagen que contiene dibujo&#10;&#10;Descripción generada automáticamente">
            <a:extLst>
              <a:ext uri="{FF2B5EF4-FFF2-40B4-BE49-F238E27FC236}">
                <a16:creationId xmlns:a16="http://schemas.microsoft.com/office/drawing/2014/main" id="{C0BE027B-64D9-4257-BD95-4D34525B4CD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61134" y="3324864"/>
            <a:ext cx="5658416" cy="3429000"/>
          </a:xfrm>
          <a:prstGeom prst="rect">
            <a:avLst/>
          </a:prstGeom>
        </p:spPr>
      </p:pic>
    </p:spTree>
    <p:extLst>
      <p:ext uri="{BB962C8B-B14F-4D97-AF65-F5344CB8AC3E}">
        <p14:creationId xmlns:p14="http://schemas.microsoft.com/office/powerpoint/2010/main" val="1959478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fltVal val="0"/>
                                          </p:val>
                                        </p:tav>
                                        <p:tav tm="100000">
                                          <p:val>
                                            <p:strVal val="#ppt_w"/>
                                          </p:val>
                                        </p:tav>
                                      </p:tavLst>
                                    </p:anim>
                                    <p:anim calcmode="lin" valueType="num">
                                      <p:cBhvr>
                                        <p:cTn id="13" dur="1000" fill="hold"/>
                                        <p:tgtEl>
                                          <p:spTgt spid="3"/>
                                        </p:tgtEl>
                                        <p:attrNameLst>
                                          <p:attrName>ppt_h</p:attrName>
                                        </p:attrNameLst>
                                      </p:cBhvr>
                                      <p:tavLst>
                                        <p:tav tm="0">
                                          <p:val>
                                            <p:fltVal val="0"/>
                                          </p:val>
                                        </p:tav>
                                        <p:tav tm="100000">
                                          <p:val>
                                            <p:strVal val="#ppt_h"/>
                                          </p:val>
                                        </p:tav>
                                      </p:tavLst>
                                    </p:anim>
                                    <p:anim calcmode="lin" valueType="num">
                                      <p:cBhvr>
                                        <p:cTn id="14" dur="1000" fill="hold"/>
                                        <p:tgtEl>
                                          <p:spTgt spid="3"/>
                                        </p:tgtEl>
                                        <p:attrNameLst>
                                          <p:attrName>style.rotation</p:attrName>
                                        </p:attrNameLst>
                                      </p:cBhvr>
                                      <p:tavLst>
                                        <p:tav tm="0">
                                          <p:val>
                                            <p:fltVal val="90"/>
                                          </p:val>
                                        </p:tav>
                                        <p:tav tm="100000">
                                          <p:val>
                                            <p:fltVal val="0"/>
                                          </p:val>
                                        </p:tav>
                                      </p:tavLst>
                                    </p:anim>
                                    <p:animEffect transition="in" filter="fade">
                                      <p:cBhvr>
                                        <p:cTn id="15" dur="10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theme/theme1.xml><?xml version="1.0" encoding="utf-8"?>
<a:theme xmlns:a="http://schemas.openxmlformats.org/drawingml/2006/main" name="Chalkboard by Slidesgo">
  <a:themeElements>
    <a:clrScheme name="Office">
      <a:dk1>
        <a:srgbClr val="273D40"/>
      </a:dk1>
      <a:lt1>
        <a:srgbClr val="FFFFFF"/>
      </a:lt1>
      <a:dk2>
        <a:srgbClr val="DD7E6B"/>
      </a:dk2>
      <a:lt2>
        <a:srgbClr val="EA9999"/>
      </a:lt2>
      <a:accent1>
        <a:srgbClr val="F9CB9C"/>
      </a:accent1>
      <a:accent2>
        <a:srgbClr val="FFE599"/>
      </a:accent2>
      <a:accent3>
        <a:srgbClr val="B6D7A8"/>
      </a:accent3>
      <a:accent4>
        <a:srgbClr val="A4C2F4"/>
      </a:accent4>
      <a:accent5>
        <a:srgbClr val="9FC5E8"/>
      </a:accent5>
      <a:accent6>
        <a:srgbClr val="B4A7D6"/>
      </a:accent6>
      <a:hlink>
        <a:srgbClr val="D5A6BD"/>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lidesgo Final Pages">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2403</TotalTime>
  <Words>1181</Words>
  <Application>Microsoft Office PowerPoint</Application>
  <PresentationFormat>Panorámica</PresentationFormat>
  <Paragraphs>157</Paragraphs>
  <Slides>68</Slides>
  <Notes>0</Notes>
  <HiddenSlides>0</HiddenSlides>
  <MMClips>0</MMClips>
  <ScaleCrop>false</ScaleCrop>
  <HeadingPairs>
    <vt:vector size="6" baseType="variant">
      <vt:variant>
        <vt:lpstr>Fuentes usadas</vt:lpstr>
      </vt:variant>
      <vt:variant>
        <vt:i4>9</vt:i4>
      </vt:variant>
      <vt:variant>
        <vt:lpstr>Tema</vt:lpstr>
      </vt:variant>
      <vt:variant>
        <vt:i4>2</vt:i4>
      </vt:variant>
      <vt:variant>
        <vt:lpstr>Títulos de diapositiva</vt:lpstr>
      </vt:variant>
      <vt:variant>
        <vt:i4>68</vt:i4>
      </vt:variant>
    </vt:vector>
  </HeadingPairs>
  <TitlesOfParts>
    <vt:vector size="79" baseType="lpstr">
      <vt:lpstr>a Alloy Ink</vt:lpstr>
      <vt:lpstr>Arial</vt:lpstr>
      <vt:lpstr>Barlow Semi Condensed</vt:lpstr>
      <vt:lpstr>Barlow Semi Condensed Light</vt:lpstr>
      <vt:lpstr>BenchNine</vt:lpstr>
      <vt:lpstr>Joti One</vt:lpstr>
      <vt:lpstr>Proxima Nova</vt:lpstr>
      <vt:lpstr>Proxima Nova Semibold</vt:lpstr>
      <vt:lpstr>Sue Ellen Francisco</vt:lpstr>
      <vt:lpstr>Chalkboard by Slidesgo</vt:lpstr>
      <vt:lpstr>Slidesgo Final Pages</vt:lpstr>
      <vt:lpstr>Science Lab 6</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Science Lab 6</dc:title>
  <dc:creator>María Isabel Berdie Calvet</dc:creator>
  <cp:lastModifiedBy>María Isabel Berdie Calvet</cp:lastModifiedBy>
  <cp:revision>39</cp:revision>
  <dcterms:created xsi:type="dcterms:W3CDTF">2020-09-19T17:10:43Z</dcterms:created>
  <dcterms:modified xsi:type="dcterms:W3CDTF">2020-11-26T19:05:44Z</dcterms:modified>
</cp:coreProperties>
</file>