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447E4-12A7-4816-9933-AE6576362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005D2B-A883-4A57-8AAD-A6789AAF0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7BFB5D-80BF-4F1A-8DF7-7F30A4AF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55BD62-FAD7-4FE2-B717-E31B8AFF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B36F4A-E547-404E-82D8-AA3FAD5A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EC6FC9-AEB0-466C-99B8-8A5370E7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9B0B22-BD50-4EAA-A073-98BF40D0A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B4F47-7BBA-438A-8CED-A32B4509D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17090A-222A-487A-A110-6BCA0D5C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32CB49-35DD-4DE7-911F-34FF2717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40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56B233-DDE5-4E94-AF4E-56C561454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50B5E3-10F7-4A25-A85E-81765AD72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982820-5FDD-4F75-8171-3DF19E46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68D347-3BFB-4546-B2E0-92B7C6D2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98FC72-D7CA-4219-9E34-47EA05CFB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08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5D587-4920-45DC-945E-5BA4AC5DE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C5821C-3CB9-4D73-BCEA-20D5C7DB6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108B3D-0657-406A-951A-C3B040FBA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FF8786-0324-48EA-A825-7D40DF179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F784CB-54C8-4E7F-8ED2-289E69C5E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63473-E0A5-4530-B1BE-20F063B8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9C4857-CC34-4EF9-81CB-6EEEA0844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69036E-DE4F-4841-A3F1-8FB2A426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1A5FA7-93C4-4977-AE4A-2068B329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850A5D-E279-4C33-A8D4-DDB3D6CD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46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3C7C8-F1FC-4131-804E-F7B33D93A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78C04F-844D-4661-AD1D-505D242B3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62A71E-0034-4FD2-AF9C-3B6368D17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FD530-1EAC-4848-9CED-5C048336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E7276C-9E54-4E14-B20A-8348FB7E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8FA94D-4946-434D-84C6-2E110EF68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78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D0FA2-848D-48B8-9712-21E7D4A00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5A27CA-2D39-415F-9B5C-5E77BAFA1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BE918-D259-4053-A344-FC35CCDC1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0B1D96-B4A4-41A2-988D-2D90812E2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976686-58DB-4FEA-8CC5-CEC9CCE4F5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CB116D-76A3-4A4A-AB80-ADB273D56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E1D6B2-6E69-43AC-95BB-5EBF6820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59E257F-A3AB-45C1-862E-61114E05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67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D8A16-DF3B-4DE9-AE4A-35D52B66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BE1539-DCCC-44CF-8263-13775EE88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752CF6-3151-4E8B-9FC0-B7CE47A5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1EB88D-677C-42A6-9238-98780531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23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CA5738-5D96-46F6-952E-86ADADDD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5F4793-338D-4511-8878-7EC4E8AF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AD7866-F55B-4EAD-B4FD-1FE419AB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97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8AD44-8704-467A-BDE7-6DC28A2CF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5D2549-4457-41E1-83F7-46B0A5EFB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F7CACC-E0A2-4378-918E-2570C43A6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941BFF-D9C6-451E-A53A-9AAE583B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4CCB1F-C248-404C-9A0B-C4B7AEFD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7F410B-209A-4570-AC07-E3064CEF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D635E-33A0-400A-8D7D-0AAEA5BA8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C62C59F-24CB-4220-91B9-3EE1A85C3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AD1F3B-1D6A-44AB-8C6F-15BC768F0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CB4E92-45CA-42B5-A8E7-F55703DA1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28841D-2318-4273-A3DB-D34EF897E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D1E722-AE18-4719-945F-828621E8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28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97A1BD-D5C4-4FAC-BD15-725963B3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EE7738-0DDF-490B-B1E5-A158F32BD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9D7ED9-85D5-44B8-8215-B4A9DC3A0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BD45F-75C7-4435-97A7-2DE0182A1FB7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69424D-EFD1-463A-9FF4-281CDED7F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45FED2-7B46-4508-955A-9B5B410CB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D65CA-9E68-4FD2-B0DD-207D775978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32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microsoft.com/office/2007/relationships/hdphoto" Target="../media/hdphoto5.wdp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microsoft.com/office/2007/relationships/hdphoto" Target="../media/hdphoto3.wdp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microsoft.com/office/2007/relationships/hdphoto" Target="../media/hdphoto2.wdp"/><Relationship Id="rId10" Type="http://schemas.openxmlformats.org/officeDocument/2006/relationships/image" Target="../media/image9.png"/><Relationship Id="rId19" Type="http://schemas.microsoft.com/office/2007/relationships/hdphoto" Target="../media/hdphoto4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microsoft.com/office/2007/relationships/hdphoto" Target="../media/hdphoto6.wdp"/><Relationship Id="rId18" Type="http://schemas.openxmlformats.org/officeDocument/2006/relationships/image" Target="../media/image29.png"/><Relationship Id="rId3" Type="http://schemas.openxmlformats.org/officeDocument/2006/relationships/image" Target="../media/image17.png"/><Relationship Id="rId21" Type="http://schemas.microsoft.com/office/2007/relationships/hdphoto" Target="../media/hdphoto10.wdp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microsoft.com/office/2007/relationships/hdphoto" Target="../media/hdphoto8.wdp"/><Relationship Id="rId2" Type="http://schemas.openxmlformats.org/officeDocument/2006/relationships/image" Target="../media/image16.png"/><Relationship Id="rId16" Type="http://schemas.openxmlformats.org/officeDocument/2006/relationships/image" Target="../media/image28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microsoft.com/office/2007/relationships/hdphoto" Target="../media/hdphoto7.wdp"/><Relationship Id="rId10" Type="http://schemas.openxmlformats.org/officeDocument/2006/relationships/image" Target="../media/image24.png"/><Relationship Id="rId19" Type="http://schemas.microsoft.com/office/2007/relationships/hdphoto" Target="../media/hdphoto9.wdp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">
            <a:extLst>
              <a:ext uri="{FF2B5EF4-FFF2-40B4-BE49-F238E27FC236}">
                <a16:creationId xmlns:a16="http://schemas.microsoft.com/office/drawing/2014/main" id="{91A04A6C-EDDD-4D31-9E17-99A869594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497" y="1010303"/>
            <a:ext cx="895883" cy="895883"/>
          </a:xfrm>
          <a:prstGeom prst="rect">
            <a:avLst/>
          </a:prstGeom>
        </p:spPr>
      </p:pic>
      <p:pic>
        <p:nvPicPr>
          <p:cNvPr id="13" name="Imagen 10">
            <a:extLst>
              <a:ext uri="{FF2B5EF4-FFF2-40B4-BE49-F238E27FC236}">
                <a16:creationId xmlns:a16="http://schemas.microsoft.com/office/drawing/2014/main" id="{ECEA457E-CCA8-4DC9-8FFD-547234302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599" y="1010304"/>
            <a:ext cx="895883" cy="895883"/>
          </a:xfrm>
          <a:prstGeom prst="rect">
            <a:avLst/>
          </a:prstGeom>
        </p:spPr>
      </p:pic>
      <p:pic>
        <p:nvPicPr>
          <p:cNvPr id="9" name="Imagen 4">
            <a:extLst>
              <a:ext uri="{FF2B5EF4-FFF2-40B4-BE49-F238E27FC236}">
                <a16:creationId xmlns:a16="http://schemas.microsoft.com/office/drawing/2014/main" id="{E20CA252-B98B-4E66-84F4-E55CD7CD6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870" y="908407"/>
            <a:ext cx="895883" cy="895883"/>
          </a:xfrm>
          <a:prstGeom prst="rect">
            <a:avLst/>
          </a:prstGeom>
        </p:spPr>
      </p:pic>
      <p:pic>
        <p:nvPicPr>
          <p:cNvPr id="15" name="Imagen 3">
            <a:extLst>
              <a:ext uri="{FF2B5EF4-FFF2-40B4-BE49-F238E27FC236}">
                <a16:creationId xmlns:a16="http://schemas.microsoft.com/office/drawing/2014/main" id="{77B8B2A1-FBB2-4140-8DE9-3F6D8FBB10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123" y="908407"/>
            <a:ext cx="895883" cy="895883"/>
          </a:xfrm>
          <a:prstGeom prst="rect">
            <a:avLst/>
          </a:prstGeom>
        </p:spPr>
      </p:pic>
      <p:pic>
        <p:nvPicPr>
          <p:cNvPr id="5" name="Imagen 2">
            <a:extLst>
              <a:ext uri="{FF2B5EF4-FFF2-40B4-BE49-F238E27FC236}">
                <a16:creationId xmlns:a16="http://schemas.microsoft.com/office/drawing/2014/main" id="{29913E65-1FEA-41A3-AE6D-F332D8C100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881" y="1010303"/>
            <a:ext cx="777899" cy="895883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5A0B0CDA-9CF2-4FF5-B1A6-0DEC421B3B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2747" y="5731856"/>
            <a:ext cx="895882" cy="895882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EF9A20D9-1A58-43DF-93E2-4C3EC1AF98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8641" y="5728808"/>
            <a:ext cx="886452" cy="895882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CC5DE9A3-A91A-4C14-9F7D-40483EA141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5280" y="5634135"/>
            <a:ext cx="886452" cy="895882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FEB150A0-EF1F-4AFC-9175-41460E9AD9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71748" y="5641063"/>
            <a:ext cx="892003" cy="892003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6B55BF98-7DBC-4E2E-B8D3-6128C324ADC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06520" y="5728808"/>
            <a:ext cx="886452" cy="895882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4BFC5853-0A86-457B-9C22-DFCDA9C9A8B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17719" y="5728808"/>
            <a:ext cx="895882" cy="895882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B6B04A06-CD50-4990-BBA6-788B0DF83CE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09199" y="5728808"/>
            <a:ext cx="886452" cy="895882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846177FA-39F8-4A9E-A749-964C3D900D3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93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94158" y="5728808"/>
            <a:ext cx="886452" cy="895882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E29AAA85-AF97-4AEB-873D-6FC7A937EFF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100000"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5280" y="5634135"/>
            <a:ext cx="886452" cy="895882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D1A3E5C1-7FE7-4D0B-B889-C1A9E21276E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71745" y="5638015"/>
            <a:ext cx="892003" cy="892003"/>
          </a:xfrm>
          <a:prstGeom prst="rect">
            <a:avLst/>
          </a:prstGeom>
        </p:spPr>
      </p:pic>
      <p:sp>
        <p:nvSpPr>
          <p:cNvPr id="39" name="Rectángulo 38">
            <a:extLst>
              <a:ext uri="{FF2B5EF4-FFF2-40B4-BE49-F238E27FC236}">
                <a16:creationId xmlns:a16="http://schemas.microsoft.com/office/drawing/2014/main" id="{D3C76FBD-8796-42D5-8E83-E6CD7AEA4AE8}"/>
              </a:ext>
            </a:extLst>
          </p:cNvPr>
          <p:cNvSpPr/>
          <p:nvPr/>
        </p:nvSpPr>
        <p:spPr>
          <a:xfrm>
            <a:off x="3604239" y="-127560"/>
            <a:ext cx="51171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UNE  DIBUJO Y SILUETA</a:t>
            </a:r>
          </a:p>
        </p:txBody>
      </p:sp>
    </p:spTree>
    <p:extLst>
      <p:ext uri="{BB962C8B-B14F-4D97-AF65-F5344CB8AC3E}">
        <p14:creationId xmlns:p14="http://schemas.microsoft.com/office/powerpoint/2010/main" val="426536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n 12">
            <a:extLst>
              <a:ext uri="{FF2B5EF4-FFF2-40B4-BE49-F238E27FC236}">
                <a16:creationId xmlns:a16="http://schemas.microsoft.com/office/drawing/2014/main" id="{55550B4C-15B9-4EB8-9E55-78288C42F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487" y="1085737"/>
            <a:ext cx="895883" cy="895883"/>
          </a:xfrm>
          <a:prstGeom prst="rect">
            <a:avLst/>
          </a:prstGeom>
        </p:spPr>
      </p:pic>
      <p:pic>
        <p:nvPicPr>
          <p:cNvPr id="27" name="Imagen 9">
            <a:extLst>
              <a:ext uri="{FF2B5EF4-FFF2-40B4-BE49-F238E27FC236}">
                <a16:creationId xmlns:a16="http://schemas.microsoft.com/office/drawing/2014/main" id="{74FE76FB-297B-4C71-8B79-93873A489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681" y="1099204"/>
            <a:ext cx="895883" cy="895883"/>
          </a:xfrm>
          <a:prstGeom prst="rect">
            <a:avLst/>
          </a:prstGeom>
        </p:spPr>
      </p:pic>
      <p:pic>
        <p:nvPicPr>
          <p:cNvPr id="11" name="Imagen 8">
            <a:extLst>
              <a:ext uri="{FF2B5EF4-FFF2-40B4-BE49-F238E27FC236}">
                <a16:creationId xmlns:a16="http://schemas.microsoft.com/office/drawing/2014/main" id="{622A6EC0-3180-4725-AEC6-9F5E41D5EC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392" y="1085737"/>
            <a:ext cx="895883" cy="895883"/>
          </a:xfrm>
          <a:prstGeom prst="rect">
            <a:avLst/>
          </a:prstGeom>
        </p:spPr>
      </p:pic>
      <p:pic>
        <p:nvPicPr>
          <p:cNvPr id="19" name="Imagen 7">
            <a:extLst>
              <a:ext uri="{FF2B5EF4-FFF2-40B4-BE49-F238E27FC236}">
                <a16:creationId xmlns:a16="http://schemas.microsoft.com/office/drawing/2014/main" id="{7A0BF1EE-E0A0-4160-A0E9-395A75A67F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61" y="1099204"/>
            <a:ext cx="895883" cy="895883"/>
          </a:xfrm>
          <a:prstGeom prst="rect">
            <a:avLst/>
          </a:prstGeom>
        </p:spPr>
      </p:pic>
      <p:pic>
        <p:nvPicPr>
          <p:cNvPr id="17" name="Imagen 5">
            <a:extLst>
              <a:ext uri="{FF2B5EF4-FFF2-40B4-BE49-F238E27FC236}">
                <a16:creationId xmlns:a16="http://schemas.microsoft.com/office/drawing/2014/main" id="{C5DE2E27-EB9E-41BB-9E69-FDBBECAD74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228" y="1099204"/>
            <a:ext cx="895883" cy="895883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0737E955-9943-4EB1-8321-26E159885F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1592" y="5675648"/>
            <a:ext cx="895882" cy="895882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F4A107A3-0127-41F3-96E0-6FAF84B42B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49732" y="5680363"/>
            <a:ext cx="886452" cy="886452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32627636-89AA-465C-A6C6-49D810D07D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51991" y="5675648"/>
            <a:ext cx="886452" cy="895882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ABEBA572-408C-4965-B86C-767120BF2E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89153" y="5675648"/>
            <a:ext cx="895882" cy="895882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F10FB585-CA2F-4ADB-B4C2-C3EC88495A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19996" y="5675648"/>
            <a:ext cx="886452" cy="895882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C4F5BF9A-36B8-4FAE-8EE5-C6CAD6E8936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54917" y="5680363"/>
            <a:ext cx="886452" cy="886452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3C7C4837-DDF5-4F4D-8E3C-4F1E228D5C3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80873" y="5675648"/>
            <a:ext cx="895882" cy="895882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EFD682EE-D6D7-4F5C-8CDB-10BB1B3F125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52774" y="5675648"/>
            <a:ext cx="886452" cy="895882"/>
          </a:xfrm>
          <a:prstGeom prst="rect">
            <a:avLst/>
          </a:prstGeom>
        </p:spPr>
      </p:pic>
      <p:pic>
        <p:nvPicPr>
          <p:cNvPr id="71" name="Imagen 70">
            <a:extLst>
              <a:ext uri="{FF2B5EF4-FFF2-40B4-BE49-F238E27FC236}">
                <a16:creationId xmlns:a16="http://schemas.microsoft.com/office/drawing/2014/main" id="{1BCD3033-9982-48EF-A9CC-AE51817A2D2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811" y="5675648"/>
            <a:ext cx="886452" cy="895882"/>
          </a:xfrm>
          <a:prstGeom prst="rect">
            <a:avLst/>
          </a:prstGeom>
        </p:spPr>
      </p:pic>
      <p:pic>
        <p:nvPicPr>
          <p:cNvPr id="73" name="Imagen 72">
            <a:extLst>
              <a:ext uri="{FF2B5EF4-FFF2-40B4-BE49-F238E27FC236}">
                <a16:creationId xmlns:a16="http://schemas.microsoft.com/office/drawing/2014/main" id="{34FAEBA6-FAD7-4F7C-83DC-081E2596EE4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91280" y="5675648"/>
            <a:ext cx="895882" cy="895882"/>
          </a:xfrm>
          <a:prstGeom prst="rect">
            <a:avLst/>
          </a:prstGeom>
        </p:spPr>
      </p:pic>
      <p:sp>
        <p:nvSpPr>
          <p:cNvPr id="74" name="Rectángulo 73">
            <a:extLst>
              <a:ext uri="{FF2B5EF4-FFF2-40B4-BE49-F238E27FC236}">
                <a16:creationId xmlns:a16="http://schemas.microsoft.com/office/drawing/2014/main" id="{28B32A9D-E137-4546-9CBE-1BC25DE6D0E4}"/>
              </a:ext>
            </a:extLst>
          </p:cNvPr>
          <p:cNvSpPr/>
          <p:nvPr/>
        </p:nvSpPr>
        <p:spPr>
          <a:xfrm>
            <a:off x="3548753" y="159358"/>
            <a:ext cx="51171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UNE  DIBUJO Y SILUETA</a:t>
            </a:r>
          </a:p>
        </p:txBody>
      </p:sp>
    </p:spTree>
    <p:extLst>
      <p:ext uri="{BB962C8B-B14F-4D97-AF65-F5344CB8AC3E}">
        <p14:creationId xmlns:p14="http://schemas.microsoft.com/office/powerpoint/2010/main" val="249830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Portatil</dc:creator>
  <cp:lastModifiedBy>Portatil</cp:lastModifiedBy>
  <cp:revision>1</cp:revision>
  <dcterms:created xsi:type="dcterms:W3CDTF">2020-12-05T15:21:44Z</dcterms:created>
  <dcterms:modified xsi:type="dcterms:W3CDTF">2020-12-05T15:22:04Z</dcterms:modified>
</cp:coreProperties>
</file>