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AF17"/>
    <a:srgbClr val="FF5368"/>
    <a:srgbClr val="C0E1F0"/>
    <a:srgbClr val="DFF3F6"/>
    <a:srgbClr val="F0E9F8"/>
    <a:srgbClr val="C8CCF2"/>
    <a:srgbClr val="D7D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4697"/>
  </p:normalViewPr>
  <p:slideViewPr>
    <p:cSldViewPr snapToGrid="0" snapToObjects="1">
      <p:cViewPr>
        <p:scale>
          <a:sx n="122" d="100"/>
          <a:sy n="122" d="100"/>
        </p:scale>
        <p:origin x="33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E5A5E-1996-D840-BFB9-452E987210A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B4608-8688-774E-9093-449DF37023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16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B4608-8688-774E-9093-449DF370234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77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1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64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93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52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47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78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80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199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02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67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1B38-3BD5-0847-B849-887CBE2E6BF2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BB68-59AE-6F43-9F4E-CF0B5CD8C6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11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C133892-C0F8-6840-8085-4CA024E3C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9575"/>
              </p:ext>
            </p:extLst>
          </p:nvPr>
        </p:nvGraphicFramePr>
        <p:xfrm>
          <a:off x="966332" y="2079700"/>
          <a:ext cx="5620212" cy="717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702">
                  <a:extLst>
                    <a:ext uri="{9D8B030D-6E8A-4147-A177-3AD203B41FA5}">
                      <a16:colId xmlns:a16="http://schemas.microsoft.com/office/drawing/2014/main" val="780502917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1993112278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238309539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3751186320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3587659490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2860783399"/>
                    </a:ext>
                  </a:extLst>
                </a:gridCol>
              </a:tblGrid>
              <a:tr h="11959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106584"/>
                  </a:ext>
                </a:extLst>
              </a:tr>
              <a:tr h="11959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18489"/>
                  </a:ext>
                </a:extLst>
              </a:tr>
              <a:tr h="11959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136289"/>
                  </a:ext>
                </a:extLst>
              </a:tr>
              <a:tr h="11959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925027"/>
                  </a:ext>
                </a:extLst>
              </a:tr>
              <a:tr h="11959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65113"/>
                  </a:ext>
                </a:extLst>
              </a:tr>
              <a:tr h="11959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828414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7B7CF0AB-104C-FD4C-8EFA-C3FE69B7EAB8}"/>
              </a:ext>
            </a:extLst>
          </p:cNvPr>
          <p:cNvSpPr/>
          <p:nvPr/>
        </p:nvSpPr>
        <p:spPr>
          <a:xfrm>
            <a:off x="0" y="9220"/>
            <a:ext cx="6858000" cy="1195969"/>
          </a:xfrm>
          <a:prstGeom prst="rect">
            <a:avLst/>
          </a:prstGeom>
          <a:solidFill>
            <a:srgbClr val="C0E1F0"/>
          </a:solidFill>
          <a:ln>
            <a:solidFill>
              <a:srgbClr val="C0E1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B2EDF33-FCB2-4346-A1AA-E25BA8DEEAD3}"/>
              </a:ext>
            </a:extLst>
          </p:cNvPr>
          <p:cNvSpPr txBox="1"/>
          <p:nvPr/>
        </p:nvSpPr>
        <p:spPr>
          <a:xfrm>
            <a:off x="966332" y="1452229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181E3D1-467F-734D-B503-DF32A97B0A19}"/>
              </a:ext>
            </a:extLst>
          </p:cNvPr>
          <p:cNvSpPr txBox="1"/>
          <p:nvPr/>
        </p:nvSpPr>
        <p:spPr>
          <a:xfrm>
            <a:off x="1901283" y="1427330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5BD3C63-6403-DA44-AC0D-C179CAC59842}"/>
              </a:ext>
            </a:extLst>
          </p:cNvPr>
          <p:cNvSpPr txBox="1"/>
          <p:nvPr/>
        </p:nvSpPr>
        <p:spPr>
          <a:xfrm>
            <a:off x="2836234" y="1402432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B905250-164E-A54E-9687-FB494669F28A}"/>
              </a:ext>
            </a:extLst>
          </p:cNvPr>
          <p:cNvSpPr txBox="1"/>
          <p:nvPr/>
        </p:nvSpPr>
        <p:spPr>
          <a:xfrm>
            <a:off x="3771185" y="1452229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2EF9EBC-B339-7B44-91D4-0FF83CA900C6}"/>
              </a:ext>
            </a:extLst>
          </p:cNvPr>
          <p:cNvSpPr txBox="1"/>
          <p:nvPr/>
        </p:nvSpPr>
        <p:spPr>
          <a:xfrm>
            <a:off x="4706136" y="1419640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0CEF89E-59C5-8C4C-9796-6C23578069E8}"/>
              </a:ext>
            </a:extLst>
          </p:cNvPr>
          <p:cNvSpPr txBox="1"/>
          <p:nvPr/>
        </p:nvSpPr>
        <p:spPr>
          <a:xfrm>
            <a:off x="5641087" y="1387051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3204583-25E3-0C45-88AB-1B2AC0D51781}"/>
              </a:ext>
            </a:extLst>
          </p:cNvPr>
          <p:cNvSpPr txBox="1"/>
          <p:nvPr/>
        </p:nvSpPr>
        <p:spPr>
          <a:xfrm>
            <a:off x="58821" y="2279458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234EA06-E9A9-EF48-92D0-7BBBDD5E222D}"/>
              </a:ext>
            </a:extLst>
          </p:cNvPr>
          <p:cNvSpPr txBox="1"/>
          <p:nvPr/>
        </p:nvSpPr>
        <p:spPr>
          <a:xfrm>
            <a:off x="86260" y="3460337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2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C9C96AC-0E9F-8F46-BEC8-6CDD07A704CC}"/>
              </a:ext>
            </a:extLst>
          </p:cNvPr>
          <p:cNvSpPr txBox="1"/>
          <p:nvPr/>
        </p:nvSpPr>
        <p:spPr>
          <a:xfrm>
            <a:off x="86260" y="4653565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329DA6D-9629-6842-928E-B8A80DD3E678}"/>
              </a:ext>
            </a:extLst>
          </p:cNvPr>
          <p:cNvSpPr txBox="1"/>
          <p:nvPr/>
        </p:nvSpPr>
        <p:spPr>
          <a:xfrm>
            <a:off x="86260" y="5843772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4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CAFD89E-6EA5-5A45-8F92-822D3FC317A0}"/>
              </a:ext>
            </a:extLst>
          </p:cNvPr>
          <p:cNvSpPr txBox="1"/>
          <p:nvPr/>
        </p:nvSpPr>
        <p:spPr>
          <a:xfrm>
            <a:off x="135326" y="7033979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5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04FFFE2-1A0B-9B4D-AA7D-118D6CA9B30B}"/>
              </a:ext>
            </a:extLst>
          </p:cNvPr>
          <p:cNvSpPr txBox="1"/>
          <p:nvPr/>
        </p:nvSpPr>
        <p:spPr>
          <a:xfrm>
            <a:off x="135325" y="8224186"/>
            <a:ext cx="9349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KG Later AllieGator" panose="02000000000000000000" pitchFamily="2" charset="77"/>
                <a:ea typeface="HELLOTREAT" panose="02000603000000000000" pitchFamily="2" charset="0"/>
              </a:rPr>
              <a:t>6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D6F936EC-4E30-204A-8CFA-3CB468AF7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893" y="9255508"/>
            <a:ext cx="602573" cy="42750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5A6A6F64-DE41-834C-BEDB-83EB513AD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918873">
            <a:off x="196563" y="1444657"/>
            <a:ext cx="684991" cy="684991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907D238C-F8D7-044F-AB7D-F616DAE4357F}"/>
              </a:ext>
            </a:extLst>
          </p:cNvPr>
          <p:cNvSpPr txBox="1"/>
          <p:nvPr/>
        </p:nvSpPr>
        <p:spPr>
          <a:xfrm>
            <a:off x="472173" y="159474"/>
            <a:ext cx="633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KG Later AllieGator" panose="02000000000000000000" pitchFamily="2" charset="77"/>
              </a:rPr>
              <a:t>¿AGUDA, LLANA O ESDRÚJULA?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AA9B6CD-C646-E14C-A731-2076C94B0C59}"/>
              </a:ext>
            </a:extLst>
          </p:cNvPr>
          <p:cNvSpPr txBox="1"/>
          <p:nvPr/>
        </p:nvSpPr>
        <p:spPr>
          <a:xfrm>
            <a:off x="602800" y="874464"/>
            <a:ext cx="6341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Pega una bola de plastilina roja para las agudas, verde para las llanas y amarilla para las esdrújulas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7747AF5B-240C-2543-B979-9EC628B1C610}"/>
              </a:ext>
            </a:extLst>
          </p:cNvPr>
          <p:cNvSpPr/>
          <p:nvPr/>
        </p:nvSpPr>
        <p:spPr>
          <a:xfrm>
            <a:off x="1573861" y="576789"/>
            <a:ext cx="269518" cy="271566"/>
          </a:xfrm>
          <a:prstGeom prst="ellipse">
            <a:avLst/>
          </a:prstGeom>
          <a:solidFill>
            <a:srgbClr val="FF5368"/>
          </a:solidFill>
          <a:ln>
            <a:solidFill>
              <a:srgbClr val="FF5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6C1FCABB-ECC9-5146-818A-DCE1654FC500}"/>
              </a:ext>
            </a:extLst>
          </p:cNvPr>
          <p:cNvSpPr/>
          <p:nvPr/>
        </p:nvSpPr>
        <p:spPr>
          <a:xfrm>
            <a:off x="3234375" y="576789"/>
            <a:ext cx="269518" cy="271566"/>
          </a:xfrm>
          <a:prstGeom prst="ellipse">
            <a:avLst/>
          </a:prstGeom>
          <a:solidFill>
            <a:srgbClr val="92D050">
              <a:alpha val="8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A270F6D5-C5A3-184D-9614-E32381CB342D}"/>
              </a:ext>
            </a:extLst>
          </p:cNvPr>
          <p:cNvSpPr/>
          <p:nvPr/>
        </p:nvSpPr>
        <p:spPr>
          <a:xfrm>
            <a:off x="5046187" y="564024"/>
            <a:ext cx="269518" cy="271566"/>
          </a:xfrm>
          <a:prstGeom prst="ellipse">
            <a:avLst/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8455E03-DB29-1B41-AF0E-9135E36EF4FD}"/>
              </a:ext>
            </a:extLst>
          </p:cNvPr>
          <p:cNvSpPr txBox="1"/>
          <p:nvPr/>
        </p:nvSpPr>
        <p:spPr>
          <a:xfrm>
            <a:off x="1053255" y="2662273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mariposa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8537A33-66B4-4948-BF89-E506C59678AF}"/>
              </a:ext>
            </a:extLst>
          </p:cNvPr>
          <p:cNvSpPr txBox="1"/>
          <p:nvPr/>
        </p:nvSpPr>
        <p:spPr>
          <a:xfrm>
            <a:off x="1986141" y="2664737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gato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3C4F9BE-01F6-F644-A9B1-526BC09551D3}"/>
              </a:ext>
            </a:extLst>
          </p:cNvPr>
          <p:cNvSpPr txBox="1"/>
          <p:nvPr/>
        </p:nvSpPr>
        <p:spPr>
          <a:xfrm>
            <a:off x="2917157" y="2678044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teléfono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CC25BE4-9F4C-E34A-99FE-2424B6F50EDC}"/>
              </a:ext>
            </a:extLst>
          </p:cNvPr>
          <p:cNvSpPr txBox="1"/>
          <p:nvPr/>
        </p:nvSpPr>
        <p:spPr>
          <a:xfrm>
            <a:off x="3852108" y="2662273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canción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02AD1A3-112D-8D4A-9DBE-3226FD8C5403}"/>
              </a:ext>
            </a:extLst>
          </p:cNvPr>
          <p:cNvSpPr txBox="1"/>
          <p:nvPr/>
        </p:nvSpPr>
        <p:spPr>
          <a:xfrm>
            <a:off x="4769402" y="2656437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emoción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873F0CB-569B-EB42-A862-02ECDAC12137}"/>
              </a:ext>
            </a:extLst>
          </p:cNvPr>
          <p:cNvSpPr txBox="1"/>
          <p:nvPr/>
        </p:nvSpPr>
        <p:spPr>
          <a:xfrm>
            <a:off x="5739023" y="2685331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plato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EFC4FA8-2FAA-CA41-A259-4B36922247CA}"/>
              </a:ext>
            </a:extLst>
          </p:cNvPr>
          <p:cNvSpPr txBox="1"/>
          <p:nvPr/>
        </p:nvSpPr>
        <p:spPr>
          <a:xfrm>
            <a:off x="1039295" y="3844561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bolígrafo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3FEEBC2-1C06-694F-B292-83423D8B20D6}"/>
              </a:ext>
            </a:extLst>
          </p:cNvPr>
          <p:cNvSpPr txBox="1"/>
          <p:nvPr/>
        </p:nvSpPr>
        <p:spPr>
          <a:xfrm>
            <a:off x="1977188" y="3842861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cuaderno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570227C4-9582-714C-8B2E-736A7E29F6C0}"/>
              </a:ext>
            </a:extLst>
          </p:cNvPr>
          <p:cNvSpPr txBox="1"/>
          <p:nvPr/>
        </p:nvSpPr>
        <p:spPr>
          <a:xfrm>
            <a:off x="2903835" y="3837624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brújula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9DC5F04-B2C5-2D41-A859-CAB2822C8450}"/>
              </a:ext>
            </a:extLst>
          </p:cNvPr>
          <p:cNvSpPr txBox="1"/>
          <p:nvPr/>
        </p:nvSpPr>
        <p:spPr>
          <a:xfrm>
            <a:off x="3838129" y="3836626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croqueta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5A0C165-184C-844D-A52F-6DCC984FC8ED}"/>
              </a:ext>
            </a:extLst>
          </p:cNvPr>
          <p:cNvSpPr txBox="1"/>
          <p:nvPr/>
        </p:nvSpPr>
        <p:spPr>
          <a:xfrm>
            <a:off x="4769402" y="3827348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agua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7D3D54B-8CB4-8E44-8CB9-C8662DA163EB}"/>
              </a:ext>
            </a:extLst>
          </p:cNvPr>
          <p:cNvSpPr txBox="1"/>
          <p:nvPr/>
        </p:nvSpPr>
        <p:spPr>
          <a:xfrm>
            <a:off x="5722010" y="3827348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pájaro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F6F0A99-6989-BC43-8110-9D8258FA785C}"/>
              </a:ext>
            </a:extLst>
          </p:cNvPr>
          <p:cNvSpPr txBox="1"/>
          <p:nvPr/>
        </p:nvSpPr>
        <p:spPr>
          <a:xfrm>
            <a:off x="1032531" y="5029606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monedero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9BDDB1E-993F-EA44-B1D9-D774545B703D}"/>
              </a:ext>
            </a:extLst>
          </p:cNvPr>
          <p:cNvSpPr txBox="1"/>
          <p:nvPr/>
        </p:nvSpPr>
        <p:spPr>
          <a:xfrm>
            <a:off x="1957617" y="5007995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sofá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400C844-82F7-1D4A-B347-DA58B78A2AAB}"/>
              </a:ext>
            </a:extLst>
          </p:cNvPr>
          <p:cNvSpPr txBox="1"/>
          <p:nvPr/>
        </p:nvSpPr>
        <p:spPr>
          <a:xfrm>
            <a:off x="2900912" y="5007995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café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9863C56-8A85-B848-91B3-53C843D2F857}"/>
              </a:ext>
            </a:extLst>
          </p:cNvPr>
          <p:cNvSpPr txBox="1"/>
          <p:nvPr/>
        </p:nvSpPr>
        <p:spPr>
          <a:xfrm>
            <a:off x="3843231" y="5005274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biblioteca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DD401E14-9988-3544-A600-AE6A321626DD}"/>
              </a:ext>
            </a:extLst>
          </p:cNvPr>
          <p:cNvSpPr txBox="1"/>
          <p:nvPr/>
        </p:nvSpPr>
        <p:spPr>
          <a:xfrm>
            <a:off x="4794394" y="4995523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brócoli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6A841CB1-D93E-604E-BCF7-6FC7A1FF75D6}"/>
              </a:ext>
            </a:extLst>
          </p:cNvPr>
          <p:cNvSpPr txBox="1"/>
          <p:nvPr/>
        </p:nvSpPr>
        <p:spPr>
          <a:xfrm>
            <a:off x="5711721" y="5005272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amarillo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2667A97D-A666-E244-A158-302E8B0E79DA}"/>
              </a:ext>
            </a:extLst>
          </p:cNvPr>
          <p:cNvSpPr txBox="1"/>
          <p:nvPr/>
        </p:nvSpPr>
        <p:spPr>
          <a:xfrm>
            <a:off x="1047255" y="6242168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página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4A1E8B99-3C40-3049-9A82-3E577C4494E1}"/>
              </a:ext>
            </a:extLst>
          </p:cNvPr>
          <p:cNvSpPr txBox="1"/>
          <p:nvPr/>
        </p:nvSpPr>
        <p:spPr>
          <a:xfrm>
            <a:off x="1977188" y="6242168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zapatería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54DC5C87-FA88-3A4C-BA1C-7F2175C77469}"/>
              </a:ext>
            </a:extLst>
          </p:cNvPr>
          <p:cNvSpPr txBox="1"/>
          <p:nvPr/>
        </p:nvSpPr>
        <p:spPr>
          <a:xfrm>
            <a:off x="2910222" y="6237914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lluvia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19E499D-216C-5F47-87D1-D08B65388CF1}"/>
              </a:ext>
            </a:extLst>
          </p:cNvPr>
          <p:cNvSpPr txBox="1"/>
          <p:nvPr/>
        </p:nvSpPr>
        <p:spPr>
          <a:xfrm>
            <a:off x="3854024" y="6260841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mosquito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72956670-259D-324A-8EF5-55040D8CA8DD}"/>
              </a:ext>
            </a:extLst>
          </p:cNvPr>
          <p:cNvSpPr txBox="1"/>
          <p:nvPr/>
        </p:nvSpPr>
        <p:spPr>
          <a:xfrm>
            <a:off x="4794393" y="6252134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película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DD7B911-A24A-C24C-B151-D3595DBFDDB4}"/>
              </a:ext>
            </a:extLst>
          </p:cNvPr>
          <p:cNvSpPr txBox="1"/>
          <p:nvPr/>
        </p:nvSpPr>
        <p:spPr>
          <a:xfrm>
            <a:off x="5730860" y="6244549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camaleón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C722402C-EB02-8940-86F2-76DDD3CDBCCB}"/>
              </a:ext>
            </a:extLst>
          </p:cNvPr>
          <p:cNvSpPr txBox="1"/>
          <p:nvPr/>
        </p:nvSpPr>
        <p:spPr>
          <a:xfrm>
            <a:off x="1070276" y="7549999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ilusión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473A2E73-CDA8-2D4F-9045-ED3B19EF1755}"/>
              </a:ext>
            </a:extLst>
          </p:cNvPr>
          <p:cNvSpPr txBox="1"/>
          <p:nvPr/>
        </p:nvSpPr>
        <p:spPr>
          <a:xfrm>
            <a:off x="1978807" y="7518523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camisa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4E119C69-AE7A-554E-A96A-C90358970E2F}"/>
              </a:ext>
            </a:extLst>
          </p:cNvPr>
          <p:cNvSpPr txBox="1"/>
          <p:nvPr/>
        </p:nvSpPr>
        <p:spPr>
          <a:xfrm>
            <a:off x="2906627" y="7495643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collar 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5C01A3B-D643-4F46-A082-FA76920C261F}"/>
              </a:ext>
            </a:extLst>
          </p:cNvPr>
          <p:cNvSpPr txBox="1"/>
          <p:nvPr/>
        </p:nvSpPr>
        <p:spPr>
          <a:xfrm>
            <a:off x="3838129" y="7516408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pintura 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581A1D02-CA52-CD47-9100-3D8AB3A3C05D}"/>
              </a:ext>
            </a:extLst>
          </p:cNvPr>
          <p:cNvSpPr txBox="1"/>
          <p:nvPr/>
        </p:nvSpPr>
        <p:spPr>
          <a:xfrm>
            <a:off x="4794394" y="7518522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bolso 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5133E25A-B05E-AA4C-B9CE-CE17B81AF69D}"/>
              </a:ext>
            </a:extLst>
          </p:cNvPr>
          <p:cNvSpPr txBox="1"/>
          <p:nvPr/>
        </p:nvSpPr>
        <p:spPr>
          <a:xfrm>
            <a:off x="5749450" y="7516407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blanco 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B637FBB9-0C3B-DB4F-8984-9D9565B10370}"/>
              </a:ext>
            </a:extLst>
          </p:cNvPr>
          <p:cNvSpPr txBox="1"/>
          <p:nvPr/>
        </p:nvSpPr>
        <p:spPr>
          <a:xfrm>
            <a:off x="1070276" y="8682814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yate 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B0BDBB1-468C-9C4A-9E9A-63990C90F70A}"/>
              </a:ext>
            </a:extLst>
          </p:cNvPr>
          <p:cNvSpPr txBox="1"/>
          <p:nvPr/>
        </p:nvSpPr>
        <p:spPr>
          <a:xfrm>
            <a:off x="1966668" y="8681390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fútbol 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F395339-12E1-DC4C-B83C-BC32236E0586}"/>
              </a:ext>
            </a:extLst>
          </p:cNvPr>
          <p:cNvSpPr txBox="1"/>
          <p:nvPr/>
        </p:nvSpPr>
        <p:spPr>
          <a:xfrm>
            <a:off x="2931524" y="8661948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esperanza 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28FBD4AF-A9C9-0248-AE38-0E621E279060}"/>
              </a:ext>
            </a:extLst>
          </p:cNvPr>
          <p:cNvSpPr txBox="1"/>
          <p:nvPr/>
        </p:nvSpPr>
        <p:spPr>
          <a:xfrm>
            <a:off x="3843230" y="8666680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manzana 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864400C1-45E4-EE4E-97B3-CCF7B7638766}"/>
              </a:ext>
            </a:extLst>
          </p:cNvPr>
          <p:cNvSpPr txBox="1"/>
          <p:nvPr/>
        </p:nvSpPr>
        <p:spPr>
          <a:xfrm>
            <a:off x="4785196" y="8666680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paquete 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38488CB-83F1-CE47-BF98-BBA656DDBE01}"/>
              </a:ext>
            </a:extLst>
          </p:cNvPr>
          <p:cNvSpPr txBox="1"/>
          <p:nvPr/>
        </p:nvSpPr>
        <p:spPr>
          <a:xfrm>
            <a:off x="5730859" y="8664215"/>
            <a:ext cx="773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DIN Condensed" pitchFamily="2" charset="0"/>
              </a:rPr>
              <a:t>mágico </a:t>
            </a: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5C8EA9DB-C743-614D-9FBF-044B5347D2AC}"/>
              </a:ext>
            </a:extLst>
          </p:cNvPr>
          <p:cNvSpPr/>
          <p:nvPr/>
        </p:nvSpPr>
        <p:spPr>
          <a:xfrm>
            <a:off x="1310343" y="2399692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D04E859C-880F-8249-934E-F2B4E9DE88AF}"/>
              </a:ext>
            </a:extLst>
          </p:cNvPr>
          <p:cNvSpPr/>
          <p:nvPr/>
        </p:nvSpPr>
        <p:spPr>
          <a:xfrm>
            <a:off x="2230981" y="2405581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DD075F65-00D8-7146-8279-716B7858DB87}"/>
              </a:ext>
            </a:extLst>
          </p:cNvPr>
          <p:cNvSpPr/>
          <p:nvPr/>
        </p:nvSpPr>
        <p:spPr>
          <a:xfrm>
            <a:off x="3161108" y="2414246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7BDA7DEE-D9AF-514F-A62E-198A96612253}"/>
              </a:ext>
            </a:extLst>
          </p:cNvPr>
          <p:cNvSpPr/>
          <p:nvPr/>
        </p:nvSpPr>
        <p:spPr>
          <a:xfrm>
            <a:off x="4095023" y="2413693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0A3C9EA8-94F5-2045-BF0C-422D854EFD2B}"/>
              </a:ext>
            </a:extLst>
          </p:cNvPr>
          <p:cNvSpPr/>
          <p:nvPr/>
        </p:nvSpPr>
        <p:spPr>
          <a:xfrm>
            <a:off x="5015266" y="2406478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9BB6099E-E94B-AD45-9C80-C849C0430853}"/>
              </a:ext>
            </a:extLst>
          </p:cNvPr>
          <p:cNvSpPr/>
          <p:nvPr/>
        </p:nvSpPr>
        <p:spPr>
          <a:xfrm>
            <a:off x="5990815" y="2413693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902A9D0A-1D90-9247-8BFA-A0878510BB3D}"/>
              </a:ext>
            </a:extLst>
          </p:cNvPr>
          <p:cNvSpPr/>
          <p:nvPr/>
        </p:nvSpPr>
        <p:spPr>
          <a:xfrm>
            <a:off x="5973802" y="3543884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A27B55AF-9781-EA43-ABF6-E97B53E29395}"/>
              </a:ext>
            </a:extLst>
          </p:cNvPr>
          <p:cNvSpPr/>
          <p:nvPr/>
        </p:nvSpPr>
        <p:spPr>
          <a:xfrm>
            <a:off x="5036989" y="3564926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4C05BDAC-E3CB-B143-8BBD-73F912BC2484}"/>
              </a:ext>
            </a:extLst>
          </p:cNvPr>
          <p:cNvSpPr/>
          <p:nvPr/>
        </p:nvSpPr>
        <p:spPr>
          <a:xfrm>
            <a:off x="4084381" y="3574519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A4E42212-0A6A-8B4C-8564-C39F38EFFB62}"/>
              </a:ext>
            </a:extLst>
          </p:cNvPr>
          <p:cNvSpPr/>
          <p:nvPr/>
        </p:nvSpPr>
        <p:spPr>
          <a:xfrm>
            <a:off x="3176480" y="3574519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1A5C360A-045C-3548-813E-E38972D96AA3}"/>
              </a:ext>
            </a:extLst>
          </p:cNvPr>
          <p:cNvSpPr/>
          <p:nvPr/>
        </p:nvSpPr>
        <p:spPr>
          <a:xfrm>
            <a:off x="2246226" y="3564926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B5CBD6B6-B7FB-4740-936B-604645885DB7}"/>
              </a:ext>
            </a:extLst>
          </p:cNvPr>
          <p:cNvSpPr/>
          <p:nvPr/>
        </p:nvSpPr>
        <p:spPr>
          <a:xfrm>
            <a:off x="1286600" y="3574519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5D8ED693-BA7D-874A-94DD-1D000EF97D6C}"/>
              </a:ext>
            </a:extLst>
          </p:cNvPr>
          <p:cNvSpPr/>
          <p:nvPr/>
        </p:nvSpPr>
        <p:spPr>
          <a:xfrm>
            <a:off x="5963513" y="4735288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F4113465-364A-774B-B8C9-6F7F30205A23}"/>
              </a:ext>
            </a:extLst>
          </p:cNvPr>
          <p:cNvSpPr/>
          <p:nvPr/>
        </p:nvSpPr>
        <p:spPr>
          <a:xfrm>
            <a:off x="5021465" y="4726693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677F1D46-6CB0-4842-8A90-95C46F483D43}"/>
              </a:ext>
            </a:extLst>
          </p:cNvPr>
          <p:cNvSpPr/>
          <p:nvPr/>
        </p:nvSpPr>
        <p:spPr>
          <a:xfrm>
            <a:off x="4084556" y="4726693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80148B06-418B-4D4F-B987-C9B55B7FFF16}"/>
              </a:ext>
            </a:extLst>
          </p:cNvPr>
          <p:cNvSpPr/>
          <p:nvPr/>
        </p:nvSpPr>
        <p:spPr>
          <a:xfrm>
            <a:off x="3176480" y="4735288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9FB225BE-7158-9C48-956D-7A0B0F1ADA17}"/>
              </a:ext>
            </a:extLst>
          </p:cNvPr>
          <p:cNvSpPr/>
          <p:nvPr/>
        </p:nvSpPr>
        <p:spPr>
          <a:xfrm>
            <a:off x="2237933" y="4742680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F87065AB-35F5-E144-90B5-82B80B24DDA6}"/>
              </a:ext>
            </a:extLst>
          </p:cNvPr>
          <p:cNvSpPr/>
          <p:nvPr/>
        </p:nvSpPr>
        <p:spPr>
          <a:xfrm>
            <a:off x="1322068" y="4752747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B2F46F7C-ADD5-3D4C-B72D-B67E60F204FF}"/>
              </a:ext>
            </a:extLst>
          </p:cNvPr>
          <p:cNvSpPr/>
          <p:nvPr/>
        </p:nvSpPr>
        <p:spPr>
          <a:xfrm>
            <a:off x="1295959" y="5983072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DF32A4A0-9683-4B44-ABBC-CBEE101DCBE1}"/>
              </a:ext>
            </a:extLst>
          </p:cNvPr>
          <p:cNvSpPr/>
          <p:nvPr/>
        </p:nvSpPr>
        <p:spPr>
          <a:xfrm>
            <a:off x="1306578" y="7246957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ACA97D59-CB2D-A24D-84FF-B67D9032B5C0}"/>
              </a:ext>
            </a:extLst>
          </p:cNvPr>
          <p:cNvSpPr/>
          <p:nvPr/>
        </p:nvSpPr>
        <p:spPr>
          <a:xfrm>
            <a:off x="1316205" y="8368209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C5857260-113F-3F48-A571-9BBD4175B70B}"/>
              </a:ext>
            </a:extLst>
          </p:cNvPr>
          <p:cNvSpPr/>
          <p:nvPr/>
        </p:nvSpPr>
        <p:spPr>
          <a:xfrm>
            <a:off x="2246226" y="5988821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1528A397-A15C-DB42-9158-A63420A7D3B2}"/>
              </a:ext>
            </a:extLst>
          </p:cNvPr>
          <p:cNvSpPr/>
          <p:nvPr/>
        </p:nvSpPr>
        <p:spPr>
          <a:xfrm>
            <a:off x="2246226" y="7246957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8" name="Elipse 87">
            <a:extLst>
              <a:ext uri="{FF2B5EF4-FFF2-40B4-BE49-F238E27FC236}">
                <a16:creationId xmlns:a16="http://schemas.microsoft.com/office/drawing/2014/main" id="{04162FE3-143B-B045-A250-9CA36391C359}"/>
              </a:ext>
            </a:extLst>
          </p:cNvPr>
          <p:cNvSpPr/>
          <p:nvPr/>
        </p:nvSpPr>
        <p:spPr>
          <a:xfrm>
            <a:off x="2230981" y="8352230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DA1597EC-B812-4444-A2A5-D1C7B3B931AA}"/>
              </a:ext>
            </a:extLst>
          </p:cNvPr>
          <p:cNvSpPr/>
          <p:nvPr/>
        </p:nvSpPr>
        <p:spPr>
          <a:xfrm>
            <a:off x="3180960" y="5983440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9C582B9A-3750-9B4E-B812-2512C044A691}"/>
              </a:ext>
            </a:extLst>
          </p:cNvPr>
          <p:cNvSpPr/>
          <p:nvPr/>
        </p:nvSpPr>
        <p:spPr>
          <a:xfrm>
            <a:off x="3168949" y="7246957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0316A1D3-E2BC-6B4C-8CFA-5E2F3B34E8A8}"/>
              </a:ext>
            </a:extLst>
          </p:cNvPr>
          <p:cNvSpPr/>
          <p:nvPr/>
        </p:nvSpPr>
        <p:spPr>
          <a:xfrm>
            <a:off x="3152139" y="8355831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D0566DF0-5733-E149-9731-ECD43423B629}"/>
              </a:ext>
            </a:extLst>
          </p:cNvPr>
          <p:cNvSpPr/>
          <p:nvPr/>
        </p:nvSpPr>
        <p:spPr>
          <a:xfrm>
            <a:off x="4088604" y="5990971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id="{A54D4A8D-1F11-8948-9DEB-3B7194F90D90}"/>
              </a:ext>
            </a:extLst>
          </p:cNvPr>
          <p:cNvSpPr/>
          <p:nvPr/>
        </p:nvSpPr>
        <p:spPr>
          <a:xfrm>
            <a:off x="4088461" y="7247397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4" name="Elipse 93">
            <a:extLst>
              <a:ext uri="{FF2B5EF4-FFF2-40B4-BE49-F238E27FC236}">
                <a16:creationId xmlns:a16="http://schemas.microsoft.com/office/drawing/2014/main" id="{A241491E-ED01-C74A-A8B0-73870A15105A}"/>
              </a:ext>
            </a:extLst>
          </p:cNvPr>
          <p:cNvSpPr/>
          <p:nvPr/>
        </p:nvSpPr>
        <p:spPr>
          <a:xfrm>
            <a:off x="4084122" y="8365670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39241CB8-118E-564B-9417-093C70F5E18C}"/>
              </a:ext>
            </a:extLst>
          </p:cNvPr>
          <p:cNvSpPr/>
          <p:nvPr/>
        </p:nvSpPr>
        <p:spPr>
          <a:xfrm>
            <a:off x="5009280" y="8365670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6" name="Elipse 95">
            <a:extLst>
              <a:ext uri="{FF2B5EF4-FFF2-40B4-BE49-F238E27FC236}">
                <a16:creationId xmlns:a16="http://schemas.microsoft.com/office/drawing/2014/main" id="{19D4615E-4CC2-FD4C-9C94-3C37F7501502}"/>
              </a:ext>
            </a:extLst>
          </p:cNvPr>
          <p:cNvSpPr/>
          <p:nvPr/>
        </p:nvSpPr>
        <p:spPr>
          <a:xfrm>
            <a:off x="6001242" y="8383166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E6BA4507-7578-954C-A07A-51ACFAB888D9}"/>
              </a:ext>
            </a:extLst>
          </p:cNvPr>
          <p:cNvSpPr/>
          <p:nvPr/>
        </p:nvSpPr>
        <p:spPr>
          <a:xfrm>
            <a:off x="5963513" y="7244828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8" name="Elipse 97">
            <a:extLst>
              <a:ext uri="{FF2B5EF4-FFF2-40B4-BE49-F238E27FC236}">
                <a16:creationId xmlns:a16="http://schemas.microsoft.com/office/drawing/2014/main" id="{191C8195-1288-0141-9F3D-FA3C902BE297}"/>
              </a:ext>
            </a:extLst>
          </p:cNvPr>
          <p:cNvSpPr/>
          <p:nvPr/>
        </p:nvSpPr>
        <p:spPr>
          <a:xfrm>
            <a:off x="5039322" y="7235544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5C20504C-7BD9-724D-BAD9-EC91AD1B99DB}"/>
              </a:ext>
            </a:extLst>
          </p:cNvPr>
          <p:cNvSpPr/>
          <p:nvPr/>
        </p:nvSpPr>
        <p:spPr>
          <a:xfrm>
            <a:off x="5069891" y="5980568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72134EF8-D0CA-6E45-B9BB-80BE0B08ED45}"/>
              </a:ext>
            </a:extLst>
          </p:cNvPr>
          <p:cNvSpPr/>
          <p:nvPr/>
        </p:nvSpPr>
        <p:spPr>
          <a:xfrm>
            <a:off x="5963513" y="5972983"/>
            <a:ext cx="269518" cy="27156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7323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75</Words>
  <Application>Microsoft Macintosh PowerPoint</Application>
  <PresentationFormat>A4 (210 x 297 mm)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DIN Condensed</vt:lpstr>
      <vt:lpstr>KG Later AllieGator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6</cp:revision>
  <dcterms:created xsi:type="dcterms:W3CDTF">2020-12-27T21:04:45Z</dcterms:created>
  <dcterms:modified xsi:type="dcterms:W3CDTF">2020-12-27T22:03:50Z</dcterms:modified>
</cp:coreProperties>
</file>