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9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2738-1ED3-3949-B3C4-8B6C946FA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042FF2-2C08-5240-8E94-BE6EE4F85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2E3457-C0F9-0E46-A614-E6264697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38817-A6EC-6541-A64F-10EDA0C1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FDD16-17FF-0B45-94DA-1A296533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07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5CE10-8782-CD41-89D3-D50529FC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19F2B9-E0E6-0148-A581-78A90A3D7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2C3D5-D887-CB4B-8F82-32CB69BA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04A592-7F91-404D-B9F4-4C7884E8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0BE86C-7EFE-0641-B9C2-C0C3418D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360420-08B0-D049-B8FD-25298F9D6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ADA8D8-97AE-1C49-B3DE-49AAD4B47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716E0C-F9E6-3A46-BAB4-C511D047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C5FBC-930D-444D-96FC-DC8170CA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294124-C205-5D42-9D9A-28479823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5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81545-0058-964B-A287-7B6A8B53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EB33D8-0396-F64A-B26B-A195FBC25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90AF35-8AFD-4A48-A6EA-D31D16E6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39378C-53FC-9942-BA81-83B69AD3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16198-F57E-5C4F-9EAA-7406B853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54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B20D5-1DBB-DF43-990E-E35BD782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27B0D7-6600-664D-8CA3-FBAF9CBA4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F5137-C260-334F-BEDA-43FE14EC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102FBB-9069-C146-A846-AACFC77B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EBD2A-501A-AB4A-94E3-5F8C57D5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19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315DD5-8FC9-FD4A-B3EF-CE54C666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AFC9C-44CB-9A42-BF03-2A15843BA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EF1679-A2D4-654A-835B-6A7D507B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060620-D282-2E44-9640-E388803C4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36147-4266-F741-B8B3-21859521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C06CBD-7EF1-A340-B4EB-BFCAEAA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0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51ADA-183C-D148-8933-46438689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D7BEC0-CEF7-3D4D-81F6-DC3D1156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625BC-C445-B142-9B23-2A497030A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C08082-D1D4-834A-8DDB-DCBA47C15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658151-8347-CD40-89D4-6C497178B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53F777-2E63-F742-8F2B-A03B6012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56B99C-1835-C744-8010-D812D5A5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5DA558-6B58-7C43-A91D-4234FB6E1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6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58DA9-4913-CA4C-81B4-F7373CF98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42C6E2-7863-A140-B3C9-4DFCC1E4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45EEA1-953C-8947-A45C-B587A445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7FE7F8-A827-4840-A893-BDE367BA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36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127F8E-FF06-3C49-9BFC-573AA4F7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0BB7CA-D0B9-0B44-A2F1-56020AC8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9000A4-4224-0942-97CA-8962379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01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68147-DF3C-0C4F-A6CD-BAC6C903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1438CB-2B23-F84A-BD27-F8D8881B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88FDEF-3BB8-1A49-9F92-E4C52942A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569545-E472-2746-872D-46388436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F9182A-743A-194D-9CA7-B50AD677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EFB78E-56BF-DE48-9989-BF51D689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78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6BD52-370B-9C48-97B0-B070693B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1DDE5E-559D-A242-A057-892223EA0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CD8BE0-D510-C14E-818E-9FA7B1FD7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24C88D-0C85-264D-95B2-294B7FDB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27F065-0A55-0044-851F-353086B9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007884-E8A0-AF40-A033-9990C78E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86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8A34FE-34CF-6447-9395-FA09A00C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17D0FA-912E-D948-BDDC-528E614B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8B0DB-C840-BB40-95CE-A26A9396A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8BF-B10B-D64E-BD2B-CB6E8F072D18}" type="datetimeFigureOut">
              <a:rPr lang="es-ES" smtClean="0"/>
              <a:t>30/12/20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A0C97D-57F5-594D-B581-70B92BB8B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11BA1-57FE-E644-98D7-AAF6C64A9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8A73-B873-0949-9D80-7536CD1464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53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6DB475EC-E4D9-4646-9E20-C00E46673E25}"/>
              </a:ext>
            </a:extLst>
          </p:cNvPr>
          <p:cNvSpPr/>
          <p:nvPr/>
        </p:nvSpPr>
        <p:spPr>
          <a:xfrm>
            <a:off x="7115174" y="5186358"/>
            <a:ext cx="2566989" cy="37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B7E2F97-DAAA-4B4C-83C4-B9E486FE792C}"/>
              </a:ext>
            </a:extLst>
          </p:cNvPr>
          <p:cNvSpPr/>
          <p:nvPr/>
        </p:nvSpPr>
        <p:spPr>
          <a:xfrm rot="2188731">
            <a:off x="9291416" y="1566776"/>
            <a:ext cx="130619" cy="14668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D7ACC35-AAB7-114C-8A38-48811D85D7D3}"/>
              </a:ext>
            </a:extLst>
          </p:cNvPr>
          <p:cNvSpPr/>
          <p:nvPr/>
        </p:nvSpPr>
        <p:spPr>
          <a:xfrm rot="18656718">
            <a:off x="7232309" y="1695455"/>
            <a:ext cx="130619" cy="14668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Gráfico&#10;&#10;Descripción generada automáticamente">
            <a:extLst>
              <a:ext uri="{FF2B5EF4-FFF2-40B4-BE49-F238E27FC236}">
                <a16:creationId xmlns:a16="http://schemas.microsoft.com/office/drawing/2014/main" id="{F1EDE515-8FFA-B84B-9224-F1FF5E350A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790"/>
          <a:stretch/>
        </p:blipFill>
        <p:spPr>
          <a:xfrm>
            <a:off x="-1" y="0"/>
            <a:ext cx="4528299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05917C6-3731-004D-AD34-E56D7F6A5BC6}"/>
              </a:ext>
            </a:extLst>
          </p:cNvPr>
          <p:cNvSpPr/>
          <p:nvPr/>
        </p:nvSpPr>
        <p:spPr>
          <a:xfrm>
            <a:off x="6700837" y="2843211"/>
            <a:ext cx="3486151" cy="2357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CA34A8F-B7D4-564C-B09A-A5CE00817CF0}"/>
              </a:ext>
            </a:extLst>
          </p:cNvPr>
          <p:cNvSpPr/>
          <p:nvPr/>
        </p:nvSpPr>
        <p:spPr>
          <a:xfrm>
            <a:off x="7115175" y="3288505"/>
            <a:ext cx="2009775" cy="146684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FB2835A-019A-C049-81E7-D55D4E13F304}"/>
              </a:ext>
            </a:extLst>
          </p:cNvPr>
          <p:cNvSpPr/>
          <p:nvPr/>
        </p:nvSpPr>
        <p:spPr>
          <a:xfrm>
            <a:off x="9682163" y="3288505"/>
            <a:ext cx="326233" cy="326233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9B59850-C3E8-FF43-ABD3-3D4BCDEF049F}"/>
              </a:ext>
            </a:extLst>
          </p:cNvPr>
          <p:cNvSpPr/>
          <p:nvPr/>
        </p:nvSpPr>
        <p:spPr>
          <a:xfrm>
            <a:off x="9682163" y="3733799"/>
            <a:ext cx="326233" cy="326233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F33A368-ACD3-7049-9896-42004CB520B7}"/>
              </a:ext>
            </a:extLst>
          </p:cNvPr>
          <p:cNvSpPr/>
          <p:nvPr/>
        </p:nvSpPr>
        <p:spPr>
          <a:xfrm>
            <a:off x="9644903" y="1466856"/>
            <a:ext cx="326233" cy="326233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F4AEE01-8378-E640-ACB4-81D7BC8B6A60}"/>
              </a:ext>
            </a:extLst>
          </p:cNvPr>
          <p:cNvSpPr/>
          <p:nvPr/>
        </p:nvSpPr>
        <p:spPr>
          <a:xfrm>
            <a:off x="6537720" y="1735790"/>
            <a:ext cx="326233" cy="326233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022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Leire María Pinos Martín Mendicute</dc:creator>
  <cp:lastModifiedBy>Leire María Pinos Martín Mendicute</cp:lastModifiedBy>
  <cp:revision>1</cp:revision>
  <dcterms:created xsi:type="dcterms:W3CDTF">2020-12-30T22:02:58Z</dcterms:created>
  <dcterms:modified xsi:type="dcterms:W3CDTF">2020-12-30T22:06:42Z</dcterms:modified>
</cp:coreProperties>
</file>