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Agent Orange" panose="00000400000000000000" pitchFamily="2" charset="0"/>
      <p:regular r:id="rId3"/>
    </p:embeddedFont>
    <p:embeddedFont>
      <p:font typeface="Happy School" pitchFamily="2" charset="0"/>
      <p:regular r:id="rId4"/>
    </p:embeddedFon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D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6574-4730-42C2-9238-464311163BF3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AF98-8408-4F16-8FBE-B04396D146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862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6574-4730-42C2-9238-464311163BF3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AF98-8408-4F16-8FBE-B04396D146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2386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6574-4730-42C2-9238-464311163BF3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AF98-8408-4F16-8FBE-B04396D146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1839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6574-4730-42C2-9238-464311163BF3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AF98-8408-4F16-8FBE-B04396D146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719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6574-4730-42C2-9238-464311163BF3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AF98-8408-4F16-8FBE-B04396D146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699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6574-4730-42C2-9238-464311163BF3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AF98-8408-4F16-8FBE-B04396D146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9730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6574-4730-42C2-9238-464311163BF3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AF98-8408-4F16-8FBE-B04396D146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243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6574-4730-42C2-9238-464311163BF3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AF98-8408-4F16-8FBE-B04396D146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9301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6574-4730-42C2-9238-464311163BF3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AF98-8408-4F16-8FBE-B04396D146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446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6574-4730-42C2-9238-464311163BF3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AF98-8408-4F16-8FBE-B04396D146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5636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6574-4730-42C2-9238-464311163BF3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8AF98-8408-4F16-8FBE-B04396D146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187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96574-4730-42C2-9238-464311163BF3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8AF98-8408-4F16-8FBE-B04396D146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359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1979712" y="729000"/>
            <a:ext cx="5400000" cy="5400000"/>
          </a:xfrm>
          <a:prstGeom prst="ellipse">
            <a:avLst/>
          </a:prstGeom>
          <a:solidFill>
            <a:srgbClr val="82D1EA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Elipse"/>
          <p:cNvSpPr/>
          <p:nvPr/>
        </p:nvSpPr>
        <p:spPr>
          <a:xfrm>
            <a:off x="2249712" y="999000"/>
            <a:ext cx="4860000" cy="4860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9" name="8 Grupo"/>
          <p:cNvGrpSpPr/>
          <p:nvPr/>
        </p:nvGrpSpPr>
        <p:grpSpPr>
          <a:xfrm>
            <a:off x="4211960" y="1556792"/>
            <a:ext cx="864096" cy="3312368"/>
            <a:chOff x="4211960" y="1988840"/>
            <a:chExt cx="864096" cy="2880320"/>
          </a:xfrm>
        </p:grpSpPr>
        <p:sp>
          <p:nvSpPr>
            <p:cNvPr id="6" name="5 Rectángulo"/>
            <p:cNvSpPr/>
            <p:nvPr/>
          </p:nvSpPr>
          <p:spPr>
            <a:xfrm>
              <a:off x="4211960" y="1988840"/>
              <a:ext cx="864096" cy="288032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6 Flecha izquierda"/>
            <p:cNvSpPr/>
            <p:nvPr/>
          </p:nvSpPr>
          <p:spPr>
            <a:xfrm rot="5400000">
              <a:off x="3923928" y="2519594"/>
              <a:ext cx="1440160" cy="504056"/>
            </a:xfrm>
            <a:prstGeom prst="leftArrow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" name="9 Rectángulo redondeado"/>
          <p:cNvSpPr/>
          <p:nvPr/>
        </p:nvSpPr>
        <p:spPr>
          <a:xfrm>
            <a:off x="6948264" y="488149"/>
            <a:ext cx="1656184" cy="540360"/>
          </a:xfrm>
          <a:prstGeom prst="roundRect">
            <a:avLst/>
          </a:prstGeom>
          <a:solidFill>
            <a:srgbClr val="82D1EA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solidFill>
                  <a:schemeClr val="tx1"/>
                </a:solidFill>
                <a:latin typeface="Happy School" pitchFamily="2" charset="0"/>
                <a:cs typeface="Agent Orange" panose="00000400000000000000" pitchFamily="2" charset="0"/>
              </a:rPr>
              <a:t>GO!</a:t>
            </a:r>
            <a:endParaRPr lang="es-ES" sz="3200" dirty="0">
              <a:solidFill>
                <a:schemeClr val="tx1"/>
              </a:solidFill>
              <a:latin typeface="Happy School" pitchFamily="2" charset="0"/>
              <a:cs typeface="Agent Oran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29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9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Agent Orange</vt:lpstr>
      <vt:lpstr>Happy School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Selene ballesteros garcia</dc:creator>
  <cp:lastModifiedBy>Selene ballesteros garcia</cp:lastModifiedBy>
  <cp:revision>3</cp:revision>
  <dcterms:created xsi:type="dcterms:W3CDTF">2020-12-05T16:29:02Z</dcterms:created>
  <dcterms:modified xsi:type="dcterms:W3CDTF">2020-12-05T16:44:51Z</dcterms:modified>
</cp:coreProperties>
</file>