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solidFill>
                <a:schemeClr val="accent5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3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4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5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6-4B83-8FA4-B9F513E965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18204-3738-4B84-A387-511E3219E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BDEF07-DF32-4100-8513-21BF860E8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F1BA8-9B36-48D7-A26C-082D5153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4A5A91-12CA-4F16-A6D2-9D7249AA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94708-6C45-4E2F-8602-5C7AD969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1BB13-15F2-428B-BA38-F61C5E18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628F8D-4335-482B-A348-8903C4CC2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C30524-9801-47F1-9862-5CE232B7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CD7C91-2BA2-42B9-BBBB-08FEF178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9F3BD2-287A-4689-8506-1D4DDCDD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05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3607A-4E3B-4611-9ED0-8B9392D2A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9FE473-EAEA-48E5-9786-1476F3AD8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04814-4091-4A4D-A3AB-6C90D42D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629A4-D8D5-4101-A860-EEE678B2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09868D-3D55-484D-96F9-3FC8B1F2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67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84ACF-60A5-42B2-B042-789F56F3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1E6061-65B8-4C2D-A7DA-A60B2E20A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0E96B-C4FA-4AE4-8AA3-D0563125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7AD67-5753-402B-9B2D-A7196705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64804-D8F7-42D3-BC42-50975920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35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8B4F4-2375-4A04-AC07-326233EA9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3333A0-5596-4F29-A54D-D6A43D64D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F33C7F-4E94-4D77-855B-81ED40CB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E9B59-2991-431D-B4A6-C5890DF8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B6ECA-4357-4D99-9A2F-50E61DC6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54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29553-E4C2-4BF7-A00B-7D39D4D0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E804A-B915-4F2F-A847-E56B21593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946AE-3F8D-4631-A6C3-3A3E53AB0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38198F-6500-41F9-BE1F-2C96CD41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88F8D8-8E51-4B33-932B-66F6D4EF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F34A8F-565F-42B3-ACB9-19FA0E94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9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30C44-54B5-47B5-9120-94B185D2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281983-5335-450A-A94A-00664AD9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8D985A-DF9F-47FF-84AB-DB972D19B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83F9B3-ED83-428C-AE0A-DAAEF6C20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1A321EC-E257-4AD5-B821-08564ED84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1DB27B-8135-4AA5-AE12-B16F2BBC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7445F5-523A-471F-8D99-491D12F7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156DED-72A5-47D8-8576-EAA7ECBA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26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AF15F-5A51-4461-9FD3-5C92EDAC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948DC9-7638-4B3A-9787-4D755B77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0BEABB-AA14-4A4E-A15D-133CC0C8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F26173-3638-4362-89AB-5711719D6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EB51DD-8754-4E95-A3A3-611C2B01A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09F554-6E23-4E17-A249-64D44C3E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DBEDB0-4BB3-4D99-ACDE-D845F6DB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0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05EA1-5AB4-4798-B22C-72C51E36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2353D1-C160-42C2-B139-9F441CEA9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7412F1-CF82-4092-813A-5D7E5EC55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F398F7-60E9-4F1E-881F-F42F97DC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121A58-D5FE-4B08-9D67-8516B3BA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1524C8-3474-41D0-B724-87CF17D7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74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21AFC-FA15-4D88-A1C0-F842CD864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A3B68B-B2A7-4C01-9FA3-457AD545E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6BB9E0-33B4-41F4-A036-5219D20C6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C2C0B4-A5D0-4606-800C-7F2F021FB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4C374B-0C64-4064-8F68-2E8B80DB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229130-283D-49DF-836A-A1B4412C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3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951EDF-E3CA-4000-B8A1-38390756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72BB10-0873-47B3-A679-140C9E3C4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46A4FC-E3A0-41F0-88AC-CDBC0E4FC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3C65-6263-4295-AE60-DC5FD37E53EB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FD150E-7A66-4759-B259-FB08D573F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298B53-51CA-47CF-B8F1-FA5523C95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B5CD-F865-4247-83B0-E49F53AC9F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6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17A219E-F1B5-4FDB-BC12-93E95FA00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2534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E765C424-204E-4137-90C3-7AB999B7747A}"/>
              </a:ext>
            </a:extLst>
          </p:cNvPr>
          <p:cNvSpPr/>
          <p:nvPr/>
        </p:nvSpPr>
        <p:spPr>
          <a:xfrm>
            <a:off x="2032000" y="5161142"/>
            <a:ext cx="1080000" cy="10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musical001">
            <a:hlinkClick r:id="" action="ppaction://media"/>
            <a:extLst>
              <a:ext uri="{FF2B5EF4-FFF2-40B4-BE49-F238E27FC236}">
                <a16:creationId xmlns:a16="http://schemas.microsoft.com/office/drawing/2014/main" id="{DB5C1CF6-183B-486D-B0CA-4B5BBDDB99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76115" y="719666"/>
            <a:ext cx="609600" cy="609600"/>
          </a:xfrm>
          <a:prstGeom prst="rect">
            <a:avLst/>
          </a:prstGeom>
        </p:spPr>
      </p:pic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FA7911C8-2BC3-48FE-8408-F5CF6FD35882}"/>
              </a:ext>
            </a:extLst>
          </p:cNvPr>
          <p:cNvSpPr/>
          <p:nvPr/>
        </p:nvSpPr>
        <p:spPr>
          <a:xfrm rot="7847238">
            <a:off x="3346699" y="943753"/>
            <a:ext cx="1108308" cy="11275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4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2</cp:revision>
  <dcterms:created xsi:type="dcterms:W3CDTF">2020-12-01T18:49:25Z</dcterms:created>
  <dcterms:modified xsi:type="dcterms:W3CDTF">2020-12-01T19:06:08Z</dcterms:modified>
</cp:coreProperties>
</file>