
<file path=[Content_Types].xml><?xml version="1.0" encoding="utf-8"?>
<Types xmlns="http://schemas.openxmlformats.org/package/2006/content-types">
  <Default Extension="rels" ContentType="application/vnd.openxmlformats-package.relationships+xml"/>
  <Default Extension="wav" ContentType="audio/x-wav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Schmidt" initials="IS" lastIdx="1" clrIdx="0">
    <p:extLst>
      <p:ext uri="{19B8F6BF-5375-455C-9EA6-DF929625EA0E}">
        <p15:presenceInfo xmlns:p15="http://schemas.microsoft.com/office/powerpoint/2012/main" userId="c5f74499d4132b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7CAF"/>
    <a:srgbClr val="EA9AE3"/>
    <a:srgbClr val="CFF79C"/>
    <a:srgbClr val="FFFF6A"/>
    <a:srgbClr val="72D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0"/>
    <p:restoredTop sz="96281"/>
  </p:normalViewPr>
  <p:slideViewPr>
    <p:cSldViewPr snapToGrid="0" snapToObjects="1">
      <p:cViewPr varScale="1">
        <p:scale>
          <a:sx n="84" d="100"/>
          <a:sy n="84" d="100"/>
        </p:scale>
        <p:origin x="20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88900" cmpd="sng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CFF79C"/>
              </a:solidFill>
              <a:ln w="88900" cmpd="sng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8B-6146-B46D-632F491789E6}"/>
              </c:ext>
            </c:extLst>
          </c:dPt>
          <c:dPt>
            <c:idx val="1"/>
            <c:bubble3D val="0"/>
            <c:spPr>
              <a:solidFill>
                <a:srgbClr val="72DBE2"/>
              </a:solidFill>
              <a:ln w="88900" cmpd="sng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58B-6146-B46D-632F491789E6}"/>
              </c:ext>
            </c:extLst>
          </c:dPt>
          <c:dPt>
            <c:idx val="2"/>
            <c:bubble3D val="0"/>
            <c:spPr>
              <a:solidFill>
                <a:srgbClr val="FFFF6A"/>
              </a:solidFill>
              <a:ln w="88900" cmpd="sng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58B-6146-B46D-632F491789E6}"/>
              </c:ext>
            </c:extLst>
          </c:dPt>
          <c:dPt>
            <c:idx val="3"/>
            <c:bubble3D val="0"/>
            <c:spPr>
              <a:solidFill>
                <a:srgbClr val="EA9AE3"/>
              </a:solidFill>
              <a:ln w="88900" cmpd="sng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58B-6146-B46D-632F491789E6}"/>
              </c:ext>
            </c:extLst>
          </c:dPt>
          <c:dLbls>
            <c:dLbl>
              <c:idx val="0"/>
              <c:layout>
                <c:manualLayout>
                  <c:x val="-0.1140625"/>
                  <c:y val="0.2291015484066468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sz="1197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5793A4C-DF6B-5644-A4DB-EF5C9F6BFBB0}" type="CATEGORYNAME">
                      <a:rPr lang="en-US" sz="54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Footlight MT Light" panose="0204060206030A020304" pitchFamily="18" charset="77"/>
                        <a:ea typeface="+mn-ea"/>
                        <a:cs typeface="+mn-cs"/>
                      </a:rPr>
                      <a:pPr algn="ctr" rtl="0">
                        <a:defRPr sz="1197" b="0" i="0" u="none" strike="noStrike" kern="1200" baseline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endParaRPr lang="en-CL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 rtl="0">
                    <a:defRPr sz="1197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L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499999999999994E-2"/>
                      <c:h val="0.180468738898330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58B-6146-B46D-632F491789E6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sz="1197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5400" b="0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Footlight MT Light" panose="0204060206030A020304" pitchFamily="18" charset="77"/>
                        <a:ea typeface="+mn-ea"/>
                        <a:cs typeface="+mn-cs"/>
                      </a:rPr>
                      <a:t>O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 rtl="0">
                    <a:defRPr sz="1197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L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124999999999999E-2"/>
                      <c:h val="0.1335937417818810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658B-6146-B46D-632F491789E6}"/>
                </c:ext>
              </c:extLst>
            </c:dLbl>
            <c:dLbl>
              <c:idx val="2"/>
              <c:layout>
                <c:manualLayout>
                  <c:x val="0.18906249999999999"/>
                  <c:y val="-0.181680291481281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sz="1197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5400" b="0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Footlight MT Light" panose="0204060206030A020304" pitchFamily="18" charset="77"/>
                        <a:ea typeface="+mn-ea"/>
                        <a:cs typeface="+mn-cs"/>
                      </a:rPr>
                      <a:t>I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 rtl="0">
                    <a:defRPr sz="1197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L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828125"/>
                      <c:h val="0.149999990772638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658B-6146-B46D-632F491789E6}"/>
                </c:ext>
              </c:extLst>
            </c:dLbl>
            <c:dLbl>
              <c:idx val="3"/>
              <c:layout>
                <c:manualLayout>
                  <c:x val="0.11533464566929134"/>
                  <c:y val="0.173229320052330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5400" dirty="0">
                        <a:latin typeface="Footlight MT Light" panose="0204060206030A020304" pitchFamily="18" charset="77"/>
                      </a:rPr>
                      <a:t>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L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187499999999994E-2"/>
                      <c:h val="0.1092421807798855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658B-6146-B46D-632F491789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CL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</c:v>
                </c:pt>
                <c:pt idx="1">
                  <c:v>I</c:v>
                </c:pt>
                <c:pt idx="2">
                  <c:v>O</c:v>
                </c:pt>
                <c:pt idx="3">
                  <c:v>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8B-6146-B46D-632F491789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17T17:45:08.677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AE3F2-9F83-8242-AD69-C56717D2B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D0786-D4A9-F84C-A54F-08B839A5A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FA037-F6DC-6144-8A37-BAAE2A6DC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669C-7165-8A44-8461-8DF2148D82C2}" type="datetimeFigureOut">
              <a:rPr lang="en-CL" smtClean="0"/>
              <a:t>17-12-20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3A411-221B-394C-83CD-E2379E5C5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3B6BF-D170-3544-8279-3839D457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F433-F39C-1E4A-8428-14A5929761C5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02092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AAB7B-6404-704F-B8AC-060CCC475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F58C9A-DE21-1C40-A0C0-659E75DA6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B85D9-522B-4F49-8905-19CF427C4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669C-7165-8A44-8461-8DF2148D82C2}" type="datetimeFigureOut">
              <a:rPr lang="en-CL" smtClean="0"/>
              <a:t>17-12-20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D1B88-F432-C94D-8174-9D4FCD1C7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30F4B-BD0D-9F45-9931-1D876336E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F433-F39C-1E4A-8428-14A5929761C5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11554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18AC1E-9598-2C4F-BE97-76B3D800A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98031-24DC-8740-893A-BBE2BD2BA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E477A-40C3-6E40-9348-3E91D0A9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669C-7165-8A44-8461-8DF2148D82C2}" type="datetimeFigureOut">
              <a:rPr lang="en-CL" smtClean="0"/>
              <a:t>17-12-20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246CC-90D6-AA47-B912-45CBBEAC9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16536-D72E-4A4F-AF1E-F802F660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F433-F39C-1E4A-8428-14A5929761C5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67597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5A74-8F2F-8149-BA17-B43CCFCA6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1627A-B757-E44D-8E56-451AC13C8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A289C-04C8-204D-A425-D0362B742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669C-7165-8A44-8461-8DF2148D82C2}" type="datetimeFigureOut">
              <a:rPr lang="en-CL" smtClean="0"/>
              <a:t>17-12-20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7C9C4-CD5C-C446-9160-98DB75EB2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276E0-79E3-274C-85E1-58F338F64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F433-F39C-1E4A-8428-14A5929761C5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99945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55B5C-677D-A94E-9AB0-AFF5BB865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EFA-FD97-6641-9A13-9D9B6B5CC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E9545-6BA8-7745-BB1F-BFB8B6892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669C-7165-8A44-8461-8DF2148D82C2}" type="datetimeFigureOut">
              <a:rPr lang="en-CL" smtClean="0"/>
              <a:t>17-12-20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C0DFD-6DC8-3642-8FCD-B36A9EA7D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FCD56-3216-E346-A806-1DA2B0AF8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F433-F39C-1E4A-8428-14A5929761C5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62923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74E6-C991-AB4C-B867-7FF4CA6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B5A5C-54EF-284C-A8DF-901CCAF0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8978C-9DA3-764C-8E65-B13A72EDD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AAFD0-97CD-9748-9892-7B5B906C4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669C-7165-8A44-8461-8DF2148D82C2}" type="datetimeFigureOut">
              <a:rPr lang="en-CL" smtClean="0"/>
              <a:t>17-12-20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A1A1D-D2B8-634E-80D9-C80033268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5D08F-8ADE-D847-9768-39B87D977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F433-F39C-1E4A-8428-14A5929761C5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02909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D6CB-50C2-5E4B-921D-DF92C185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338DE-3097-214F-BA57-E2B0FEA7D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D1685-F60B-1D49-AD5F-874421EB3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2F92DB-22A4-B244-A292-EBF2C5813F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164E29-B046-2E49-B56B-68CEEF92E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BC7ED1-CB97-7B4F-B4FA-7360B450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669C-7165-8A44-8461-8DF2148D82C2}" type="datetimeFigureOut">
              <a:rPr lang="en-CL" smtClean="0"/>
              <a:t>17-12-20</a:t>
            </a:fld>
            <a:endParaRPr lang="en-C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C2C563-5187-8F45-A27F-5D655ADF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B27DD1-1FB6-9547-8CF8-BF3B32838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F433-F39C-1E4A-8428-14A5929761C5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14356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0C69D-1FCF-4646-A27C-B3782520D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8B754D-BB23-1B4D-AD46-E82E03FC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669C-7165-8A44-8461-8DF2148D82C2}" type="datetimeFigureOut">
              <a:rPr lang="en-CL" smtClean="0"/>
              <a:t>17-12-20</a:t>
            </a:fld>
            <a:endParaRPr lang="en-C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AC336-20C9-AD43-983F-498511A5E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2D0AA6-73EC-0040-B78B-44C355CD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F433-F39C-1E4A-8428-14A5929761C5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9617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F27812-0793-7B4F-BB5D-3860265F7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669C-7165-8A44-8461-8DF2148D82C2}" type="datetimeFigureOut">
              <a:rPr lang="en-CL" smtClean="0"/>
              <a:t>17-12-20</a:t>
            </a:fld>
            <a:endParaRPr lang="en-C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73B1A2-4E19-E145-8A98-C9F9AA2B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7CA46-A8EC-E84A-9FA0-B2B559F3C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F433-F39C-1E4A-8428-14A5929761C5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33148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A2A54-18DD-D941-A001-7418941F8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F10C7-C220-9146-AF9E-A3E79FF7B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E28A0-AC9B-0044-B0A3-FBCFBFB24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EC56AC-E4D7-7D4D-8829-5D290E7F7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669C-7165-8A44-8461-8DF2148D82C2}" type="datetimeFigureOut">
              <a:rPr lang="en-CL" smtClean="0"/>
              <a:t>17-12-20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6E596-9084-3644-A03E-D8C5A1531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B2FB5-FEDE-6C4C-9B80-4809AE4DC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F433-F39C-1E4A-8428-14A5929761C5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86715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A2B14-1329-634D-AFCB-7FC6F61B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E1751-DFC5-4940-81EE-1871DE062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1B926-AEF3-D946-B515-4C11517B4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6DBE8-7DC6-6B4E-87D7-CDBC0EE58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669C-7165-8A44-8461-8DF2148D82C2}" type="datetimeFigureOut">
              <a:rPr lang="en-CL" smtClean="0"/>
              <a:t>17-12-20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47DAD-E6C2-4A4A-BC27-71DEC0384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C817F-9089-7A4E-99C6-365D2D48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F433-F39C-1E4A-8428-14A5929761C5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99747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CB2CCC-A46B-944F-A825-45AD4062A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C3222-50EC-4C4A-B8DE-FF396BA55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DF78E-BABF-1943-8DDB-A0B6AE9FCA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669C-7165-8A44-8461-8DF2148D82C2}" type="datetimeFigureOut">
              <a:rPr lang="en-CL" smtClean="0"/>
              <a:t>17-12-20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34CD6-25FB-6440-AA2A-AFE7B25AB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D7A85-9C3E-2C41-997F-3E6E9D81B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6F433-F39C-1E4A-8428-14A5929761C5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94082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F0B153A-525B-C340-BBD0-42513DBAE2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758476"/>
              </p:ext>
            </p:extLst>
          </p:nvPr>
        </p:nvGraphicFramePr>
        <p:xfrm>
          <a:off x="2160587" y="533929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82100C92-A187-C340-B852-CD5011105B98}"/>
              </a:ext>
            </a:extLst>
          </p:cNvPr>
          <p:cNvSpPr/>
          <p:nvPr/>
        </p:nvSpPr>
        <p:spPr>
          <a:xfrm>
            <a:off x="1440587" y="3587264"/>
            <a:ext cx="1440000" cy="1440000"/>
          </a:xfrm>
          <a:prstGeom prst="ellipse">
            <a:avLst/>
          </a:prstGeom>
          <a:solidFill>
            <a:srgbClr val="72DBE2"/>
          </a:solidFill>
          <a:ln w="76200">
            <a:noFill/>
          </a:ln>
          <a:effectLst>
            <a:glow rad="152400">
              <a:schemeClr val="accent1">
                <a:alpha val="33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L" dirty="0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4EC98FDB-92E4-4D4A-BAC6-A48FB53256BC}"/>
              </a:ext>
            </a:extLst>
          </p:cNvPr>
          <p:cNvSpPr/>
          <p:nvPr/>
        </p:nvSpPr>
        <p:spPr>
          <a:xfrm rot="1591195">
            <a:off x="2310467" y="1431205"/>
            <a:ext cx="1925202" cy="374123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5"/>
          </a:solidFill>
          <a:ln w="76200">
            <a:solidFill>
              <a:schemeClr val="tx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L" dirty="0"/>
          </a:p>
        </p:txBody>
      </p:sp>
    </p:spTree>
    <p:extLst>
      <p:ext uri="{BB962C8B-B14F-4D97-AF65-F5344CB8AC3E}">
        <p14:creationId xmlns:p14="http://schemas.microsoft.com/office/powerpoint/2010/main" val="3707916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4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Footlight MT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Schmidt</dc:creator>
  <cp:lastModifiedBy>Ivan Schmidt</cp:lastModifiedBy>
  <cp:revision>6</cp:revision>
  <dcterms:created xsi:type="dcterms:W3CDTF">2020-12-17T01:26:26Z</dcterms:created>
  <dcterms:modified xsi:type="dcterms:W3CDTF">2020-12-17T20:48:13Z</dcterms:modified>
</cp:coreProperties>
</file>