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49A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820B7-F8A6-4788-B3D5-04921217B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2DCE04-68C6-4DC0-BECB-B94B0E896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1624B1-055E-49FE-A07E-A0F94CA1B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4EF7-A13E-4ABE-BF6E-46961557ACD9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E639A9-300F-48D9-A734-B2503E57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F185D0-75ED-45BD-A218-22E783B8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940F-1BD0-4D44-B318-9802D0F8B3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53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69B28D-A5E9-432E-B74A-CC918D3AE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AC6338-3675-40E8-8C2A-179D3A0DD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A15334-2624-4FA9-842F-F50A6BD1D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4EF7-A13E-4ABE-BF6E-46961557ACD9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71764A-070B-4797-87AB-B51CE51EB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DE91C9-10BA-4AD6-8B64-6061CB30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940F-1BD0-4D44-B318-9802D0F8B3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93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31C0CE-2F8E-4E2D-98D0-E01C4ABC6F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E60863-774D-42C2-AF8D-9C2DD8EAD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DDAA29-0E48-4D52-BE4E-F8A59F010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4EF7-A13E-4ABE-BF6E-46961557ACD9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3B19DC-18DA-4518-A0C4-FD189AC0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53F15A-8763-4839-80AD-7C70B459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940F-1BD0-4D44-B318-9802D0F8B3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46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F998F-C04B-4E8F-A4B9-96D86F6B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B6541A-BB52-46CA-BA00-BECD8B827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17C8D9-4A58-49DF-9AFC-057B55C34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4EF7-A13E-4ABE-BF6E-46961557ACD9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D4F586-9262-42BE-8C14-B2F75B10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FBE373-DD13-45FE-BCB8-AFA80B5F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940F-1BD0-4D44-B318-9802D0F8B3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69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4A048-B9B2-444E-8243-E0D1F62FA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87B380-0F4D-4C5C-9716-89F775F5F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B3BFED-3B87-4308-AA79-D50E45FA5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4EF7-A13E-4ABE-BF6E-46961557ACD9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F64F67-82FA-4E6E-8B37-E527E7DD1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EFFBE2-1E54-4CBE-8ACF-D4D1BA05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940F-1BD0-4D44-B318-9802D0F8B3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458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81496-5A93-4FC5-A95B-CB80C711E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3BAE75-27F8-42A1-BC80-903887AE7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101846-D2D5-42B8-ABF5-782DA5BA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CCE463-9AC0-4609-A603-BB59A6D34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4EF7-A13E-4ABE-BF6E-46961557ACD9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133937-CAB6-472F-BD57-C7C99513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8ADD3D-073E-43A5-A82F-398822667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940F-1BD0-4D44-B318-9802D0F8B3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12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008C2-E1CC-4989-9AF8-1A7E5F191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A737E8-C40D-4816-A33D-0FB6E1148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98E63D-674D-4E7C-B193-88596AF09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3A1289B-D03A-4065-80D9-75F656D54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797264-664C-4A5D-82C6-53D0BCF26A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BF6994E-E1D8-4943-9A3A-492E0C2CE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4EF7-A13E-4ABE-BF6E-46961557ACD9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8187864-9F1C-45F4-9ADB-555DB4330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79CA75-D582-4126-B6CD-3B425FB85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940F-1BD0-4D44-B318-9802D0F8B3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77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4A57B-4D15-4120-9A69-455BD56E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642EBE-789C-4033-B2E1-1DC7D022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4EF7-A13E-4ABE-BF6E-46961557ACD9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2D925CD-A531-4157-ADDE-851359AE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3DB690-8536-464A-8E44-E20A76E8F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940F-1BD0-4D44-B318-9802D0F8B3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71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EB89DC-C62D-4D00-A26E-484F5222F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4EF7-A13E-4ABE-BF6E-46961557ACD9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F2B92DE-ED67-40CE-AD9E-1D11BE98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4620D8-50AB-41EB-9D48-38381B1D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940F-1BD0-4D44-B318-9802D0F8B3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795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F7832B-4446-423C-9047-91939769E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1172F3-C334-430D-BBF0-20FB5E1A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2071C1-B782-4DAB-9E0B-5964B946A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1CA4F-1725-40E5-9CE9-A2BF77ACF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4EF7-A13E-4ABE-BF6E-46961557ACD9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CFAD96-571E-42EB-A035-499D8F44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C877CF-5748-4A6C-BE63-B125CEC45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940F-1BD0-4D44-B318-9802D0F8B3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625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4F7FE-F744-47DF-BAC8-F97CD9978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B65CBED-9D86-469A-9DA4-6C11137A77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92183A-4FF5-411D-93D8-0118666D3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04EE4B-86A7-45E8-808B-9AE07FB11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4EF7-A13E-4ABE-BF6E-46961557ACD9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013D0F-902C-403F-933F-EB42D7E2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67A0E8-D144-47D2-97C3-7BDB993F1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B940F-1BD0-4D44-B318-9802D0F8B3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08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9671506-4F42-429D-93C3-51E32F026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792A4D-4769-4A18-ABA6-08C2E475E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63C42F-7F72-413D-AADC-1CDEA2E1B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54EF7-A13E-4ABE-BF6E-46961557ACD9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4DF497-23F2-401B-98D4-79980C92E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82F03F-4450-4F03-B0F2-2874DA39C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B940F-1BD0-4D44-B318-9802D0F8B3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7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23">
            <a:extLst>
              <a:ext uri="{FF2B5EF4-FFF2-40B4-BE49-F238E27FC236}">
                <a16:creationId xmlns:a16="http://schemas.microsoft.com/office/drawing/2014/main" id="{70507544-6925-46C7-8329-7A407957B134}"/>
              </a:ext>
            </a:extLst>
          </p:cNvPr>
          <p:cNvSpPr/>
          <p:nvPr/>
        </p:nvSpPr>
        <p:spPr>
          <a:xfrm>
            <a:off x="599084" y="752778"/>
            <a:ext cx="11342916" cy="8942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3" name="Azul">
            <a:extLst>
              <a:ext uri="{FF2B5EF4-FFF2-40B4-BE49-F238E27FC236}">
                <a16:creationId xmlns:a16="http://schemas.microsoft.com/office/drawing/2014/main" id="{7630A2CA-B066-4EA5-95F9-87DC8E948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201" y="2522426"/>
            <a:ext cx="2726549" cy="3960000"/>
          </a:xfrm>
          <a:prstGeom prst="rect">
            <a:avLst/>
          </a:prstGeom>
        </p:spPr>
      </p:pic>
      <p:pic>
        <p:nvPicPr>
          <p:cNvPr id="15" name="Verde">
            <a:extLst>
              <a:ext uri="{FF2B5EF4-FFF2-40B4-BE49-F238E27FC236}">
                <a16:creationId xmlns:a16="http://schemas.microsoft.com/office/drawing/2014/main" id="{E01FD950-3F59-4165-A1AC-456E7DEEB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261" y="2522426"/>
            <a:ext cx="2686922" cy="3960000"/>
          </a:xfrm>
          <a:prstGeom prst="rect">
            <a:avLst/>
          </a:prstGeom>
        </p:spPr>
      </p:pic>
      <p:pic>
        <p:nvPicPr>
          <p:cNvPr id="17" name="Morada">
            <a:extLst>
              <a:ext uri="{FF2B5EF4-FFF2-40B4-BE49-F238E27FC236}">
                <a16:creationId xmlns:a16="http://schemas.microsoft.com/office/drawing/2014/main" id="{7129D39B-CEBB-42CA-B30A-6501B6141A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60" y="2538744"/>
            <a:ext cx="2933130" cy="3960000"/>
          </a:xfrm>
          <a:prstGeom prst="rect">
            <a:avLst/>
          </a:prstGeom>
        </p:spPr>
      </p:pic>
      <p:pic>
        <p:nvPicPr>
          <p:cNvPr id="19" name="Roja">
            <a:extLst>
              <a:ext uri="{FF2B5EF4-FFF2-40B4-BE49-F238E27FC236}">
                <a16:creationId xmlns:a16="http://schemas.microsoft.com/office/drawing/2014/main" id="{B9C68149-03C0-45E0-93FB-C07E80D88F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695" y="2538744"/>
            <a:ext cx="2791745" cy="3960000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A7FD2EB0-2ACB-4066-A5F6-59056A0C2BEE}"/>
              </a:ext>
            </a:extLst>
          </p:cNvPr>
          <p:cNvSpPr txBox="1"/>
          <p:nvPr/>
        </p:nvSpPr>
        <p:spPr>
          <a:xfrm>
            <a:off x="648524" y="1046922"/>
            <a:ext cx="1129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dirty="0">
                <a:latin typeface="Segoe Script" panose="030B0504020000000003" pitchFamily="66" charset="0"/>
              </a:rPr>
              <a:t>¿Cuál de estos muñecos de nieve lleva una bufanda </a:t>
            </a:r>
            <a:r>
              <a:rPr lang="es-ES" sz="2800" dirty="0">
                <a:solidFill>
                  <a:srgbClr val="FF0000"/>
                </a:solidFill>
                <a:latin typeface="Segoe Script" panose="030B0504020000000003" pitchFamily="66" charset="0"/>
              </a:rPr>
              <a:t>roja</a:t>
            </a:r>
            <a:r>
              <a:rPr lang="es-ES" sz="2800" dirty="0">
                <a:latin typeface="Segoe Script" panose="030B0504020000000003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5858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zul">
            <a:extLst>
              <a:ext uri="{FF2B5EF4-FFF2-40B4-BE49-F238E27FC236}">
                <a16:creationId xmlns:a16="http://schemas.microsoft.com/office/drawing/2014/main" id="{086EF023-195F-4CEA-9122-B256690F8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430" y="2649982"/>
            <a:ext cx="2726558" cy="3960000"/>
          </a:xfrm>
          <a:prstGeom prst="rect">
            <a:avLst/>
          </a:prstGeom>
        </p:spPr>
      </p:pic>
      <p:pic>
        <p:nvPicPr>
          <p:cNvPr id="5" name="Verde">
            <a:extLst>
              <a:ext uri="{FF2B5EF4-FFF2-40B4-BE49-F238E27FC236}">
                <a16:creationId xmlns:a16="http://schemas.microsoft.com/office/drawing/2014/main" id="{61338ED1-58AD-4A82-ADFF-D4150E5251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288" y="2649982"/>
            <a:ext cx="2686942" cy="3960000"/>
          </a:xfrm>
          <a:prstGeom prst="rect">
            <a:avLst/>
          </a:prstGeom>
        </p:spPr>
      </p:pic>
      <p:pic>
        <p:nvPicPr>
          <p:cNvPr id="7" name="Morada">
            <a:extLst>
              <a:ext uri="{FF2B5EF4-FFF2-40B4-BE49-F238E27FC236}">
                <a16:creationId xmlns:a16="http://schemas.microsoft.com/office/drawing/2014/main" id="{F3F03E62-40D5-4011-A98A-69F8C98F25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61" y="2649982"/>
            <a:ext cx="2933138" cy="3960000"/>
          </a:xfrm>
          <a:prstGeom prst="rect">
            <a:avLst/>
          </a:prstGeom>
        </p:spPr>
      </p:pic>
      <p:pic>
        <p:nvPicPr>
          <p:cNvPr id="9" name="Roja">
            <a:extLst>
              <a:ext uri="{FF2B5EF4-FFF2-40B4-BE49-F238E27FC236}">
                <a16:creationId xmlns:a16="http://schemas.microsoft.com/office/drawing/2014/main" id="{85758297-8070-4A89-B007-32CEA3EAEB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12" y="2649982"/>
            <a:ext cx="2791745" cy="39600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61C9F79-F26E-454B-80C6-92D407CAEF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156" y="695632"/>
            <a:ext cx="11357832" cy="90838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E46512F-4117-45DB-AE75-C98A9AC508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528" y="848045"/>
            <a:ext cx="11437087" cy="755970"/>
          </a:xfrm>
          <a:prstGeom prst="rect">
            <a:avLst/>
          </a:prstGeom>
        </p:spPr>
      </p:pic>
      <p:sp>
        <p:nvSpPr>
          <p:cNvPr id="14" name="Símbolo &quot;No permitido&quot; 13">
            <a:extLst>
              <a:ext uri="{FF2B5EF4-FFF2-40B4-BE49-F238E27FC236}">
                <a16:creationId xmlns:a16="http://schemas.microsoft.com/office/drawing/2014/main" id="{A0867FE9-661A-4ECE-8AA6-5B1E60FE2CA4}"/>
              </a:ext>
            </a:extLst>
          </p:cNvPr>
          <p:cNvSpPr/>
          <p:nvPr/>
        </p:nvSpPr>
        <p:spPr>
          <a:xfrm>
            <a:off x="4190490" y="1921305"/>
            <a:ext cx="4477972" cy="4241063"/>
          </a:xfrm>
          <a:prstGeom prst="noSmoking">
            <a:avLst/>
          </a:prstGeom>
          <a:solidFill>
            <a:srgbClr val="FF5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13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zul">
            <a:extLst>
              <a:ext uri="{FF2B5EF4-FFF2-40B4-BE49-F238E27FC236}">
                <a16:creationId xmlns:a16="http://schemas.microsoft.com/office/drawing/2014/main" id="{086EF023-195F-4CEA-9122-B256690F8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430" y="2649982"/>
            <a:ext cx="2726558" cy="3960000"/>
          </a:xfrm>
          <a:prstGeom prst="rect">
            <a:avLst/>
          </a:prstGeom>
        </p:spPr>
      </p:pic>
      <p:pic>
        <p:nvPicPr>
          <p:cNvPr id="5" name="Verde">
            <a:extLst>
              <a:ext uri="{FF2B5EF4-FFF2-40B4-BE49-F238E27FC236}">
                <a16:creationId xmlns:a16="http://schemas.microsoft.com/office/drawing/2014/main" id="{61338ED1-58AD-4A82-ADFF-D4150E5251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288" y="2649982"/>
            <a:ext cx="2686942" cy="3960000"/>
          </a:xfrm>
          <a:prstGeom prst="rect">
            <a:avLst/>
          </a:prstGeom>
        </p:spPr>
      </p:pic>
      <p:pic>
        <p:nvPicPr>
          <p:cNvPr id="7" name="Morada">
            <a:extLst>
              <a:ext uri="{FF2B5EF4-FFF2-40B4-BE49-F238E27FC236}">
                <a16:creationId xmlns:a16="http://schemas.microsoft.com/office/drawing/2014/main" id="{F3F03E62-40D5-4011-A98A-69F8C98F25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61" y="2649982"/>
            <a:ext cx="2933138" cy="3960000"/>
          </a:xfrm>
          <a:prstGeom prst="rect">
            <a:avLst/>
          </a:prstGeom>
        </p:spPr>
      </p:pic>
      <p:pic>
        <p:nvPicPr>
          <p:cNvPr id="9" name="Roja">
            <a:extLst>
              <a:ext uri="{FF2B5EF4-FFF2-40B4-BE49-F238E27FC236}">
                <a16:creationId xmlns:a16="http://schemas.microsoft.com/office/drawing/2014/main" id="{85758297-8070-4A89-B007-32CEA3EAEB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12" y="2649982"/>
            <a:ext cx="2791745" cy="39600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61C9F79-F26E-454B-80C6-92D407CAEF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156" y="695632"/>
            <a:ext cx="11357832" cy="908383"/>
          </a:xfrm>
          <a:prstGeom prst="rect">
            <a:avLst/>
          </a:prstGeom>
        </p:spPr>
      </p:pic>
      <p:sp>
        <p:nvSpPr>
          <p:cNvPr id="14" name="Símbolo &quot;No permitido&quot; 13">
            <a:extLst>
              <a:ext uri="{FF2B5EF4-FFF2-40B4-BE49-F238E27FC236}">
                <a16:creationId xmlns:a16="http://schemas.microsoft.com/office/drawing/2014/main" id="{A0867FE9-661A-4ECE-8AA6-5B1E60FE2CA4}"/>
              </a:ext>
            </a:extLst>
          </p:cNvPr>
          <p:cNvSpPr/>
          <p:nvPr/>
        </p:nvSpPr>
        <p:spPr>
          <a:xfrm>
            <a:off x="4190490" y="1921305"/>
            <a:ext cx="4477972" cy="4241063"/>
          </a:xfrm>
          <a:prstGeom prst="noSmoking">
            <a:avLst/>
          </a:prstGeom>
          <a:solidFill>
            <a:srgbClr val="FF5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BD728F6-D828-4E54-B48C-953344F12C4E}"/>
              </a:ext>
            </a:extLst>
          </p:cNvPr>
          <p:cNvSpPr txBox="1"/>
          <p:nvPr/>
        </p:nvSpPr>
        <p:spPr>
          <a:xfrm>
            <a:off x="504255" y="1046922"/>
            <a:ext cx="11582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dirty="0">
                <a:latin typeface="Segoe Script" panose="030B0504020000000003" pitchFamily="66" charset="0"/>
              </a:rPr>
              <a:t>¿Cuál de estos muñecos de nieve lleva una bufanda </a:t>
            </a:r>
            <a:r>
              <a:rPr lang="es-ES" sz="2800" dirty="0">
                <a:solidFill>
                  <a:schemeClr val="accent6">
                    <a:lumMod val="75000"/>
                  </a:schemeClr>
                </a:solidFill>
                <a:latin typeface="Segoe Script" panose="030B0504020000000003" pitchFamily="66" charset="0"/>
              </a:rPr>
              <a:t>verde</a:t>
            </a:r>
            <a:r>
              <a:rPr lang="es-ES" sz="2800" dirty="0">
                <a:latin typeface="Segoe Script" panose="030B0504020000000003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8510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Script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</dc:creator>
  <cp:lastModifiedBy>Marina</cp:lastModifiedBy>
  <cp:revision>10</cp:revision>
  <dcterms:created xsi:type="dcterms:W3CDTF">2020-12-05T10:27:40Z</dcterms:created>
  <dcterms:modified xsi:type="dcterms:W3CDTF">2020-12-05T11:44:28Z</dcterms:modified>
</cp:coreProperties>
</file>