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CSupersubmarino" panose="02000603000000000000" pitchFamily="2" charset="0"/>
      <p:regular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A70"/>
    <a:srgbClr val="86C5D0"/>
    <a:srgbClr val="C7B6DF"/>
    <a:srgbClr val="D98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8DCA7-95B1-420B-9AB1-22E32031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C59178-F214-42B1-96E3-EEFD101B1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5B8CA-052E-4D5D-9B55-D6EE16CF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1D74A-3CD5-460E-B1FB-7430F3BC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D247AF-BB1A-46B6-A7E3-676CF4CE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17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A951B-0619-4DD9-BF1C-F74E0AB2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75EEC3-996F-415D-9170-7A9E230A2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69E83C-3017-4F61-850C-F616DA18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E3973E-B698-4A1E-85B9-B231CFD4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AD9DB-C0AE-4E43-A2D9-4F0E3678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5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580E4F-A058-40D3-9FDE-A8B1CDBEF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61CA34-776D-4E05-B6E4-8877BB881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0368A-8B17-4956-B605-7C1E293D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14E4A-4688-4FAC-8886-2D113955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12CA8-1580-462D-9E47-A1FA1647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3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37F72-AA3C-4B2B-B0FB-85633B6B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C8455-F07F-4D0E-90D8-2D86BB49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B3C2C-88CF-4488-B651-EB85117A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C8A5C-BE5F-454F-AB92-5698F3AA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AC8EE-9CE8-43C5-9B13-67676DB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96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44E3D-20E9-4A61-B849-DED3C3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5E5AD-BAE1-4E09-ADB4-BEAB48AFD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C8452-D34B-4A98-93CF-203F7E23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4AE175-8D63-48B7-9209-83D81B9A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07C61-1B1E-454B-8DF0-31F6D161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D029B-05EC-4637-8939-11BFA014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D0216F-0302-448F-A6BC-3FD148255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7B733E-565E-402E-B539-9ECA5A049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104FE3-8694-4B59-B5FF-504907EF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41ECD1-F6C9-48BF-9F0E-EACAABB6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9B3349-DE8F-4A27-8AC4-3F8D2047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93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7FF53-3D8B-43C1-BFE9-AD303A10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A0CD09-E7CD-4286-BC64-DE2DA440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911600-88D9-4E8C-B56E-D610BFEF9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1A5BB6-D692-4E70-9999-739087F27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B7B6CF-0B1A-47D0-B823-A6F7B6999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48386C-1ADF-45C9-9B47-93422B9E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DF3465-7326-4196-9E28-E06FFB5A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1443DF-7F6C-4453-8F4F-71D95DF8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46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19FE3-ADDD-4504-9A72-009FEDDF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A1293-69EA-4249-96CC-44E57820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5E3FDD-5A10-4CA2-AAC7-E3AF9F73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A96351-4A6C-4ED8-BA35-5450E2CA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8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558BB0-F8A3-4D1F-9A73-12FDF1C0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EC71A7-4D40-4FC8-8DA0-ECCA1D18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FAC6B4-7871-484F-9F24-AF45D1E1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96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CCC10-6ACB-4271-AFC9-9BB3A111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5597B-8016-4BFB-83C4-A8BBC104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1A5C26-CD05-4C8D-A4CD-8795BA35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977D9B-4840-438F-8025-20D0A8F3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EB6FF1-8422-4EC7-AB54-8980F3CB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63040A-826D-40E1-A810-9F6E1075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07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D9ED6-E2A9-48F6-A0C3-740A0109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E06FAB-E92D-485B-990E-F5FC4F53C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886397-792E-4C45-A88E-17C94DC9C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B6D290-4171-4330-B820-9B76FEA0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4FF45-73FD-4CBD-82E2-516C2E25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B2DF2-4690-4067-9F76-FFFF39C4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69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8531E3-13EF-4304-B5AA-7DF7B077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FBAF40-CCB3-4052-A732-4382304C8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F6CD0-004F-4272-B4D0-59739CAFA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0F3B-CC3E-4DE7-BD42-50D813F4077F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24231C-7B29-44F2-860B-F63F2977E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016B9C-31AA-43EE-9936-12E85319C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6A8C-7E4E-4841-9E89-F22E3455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1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950765-2C4F-4D79-B137-A25B262285B5}"/>
              </a:ext>
            </a:extLst>
          </p:cNvPr>
          <p:cNvSpPr/>
          <p:nvPr/>
        </p:nvSpPr>
        <p:spPr>
          <a:xfrm>
            <a:off x="520148" y="447261"/>
            <a:ext cx="11151704" cy="5963478"/>
          </a:xfrm>
          <a:prstGeom prst="roundRect">
            <a:avLst>
              <a:gd name="adj" fmla="val 283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whale">
            <a:extLst>
              <a:ext uri="{FF2B5EF4-FFF2-40B4-BE49-F238E27FC236}">
                <a16:creationId xmlns:a16="http://schemas.microsoft.com/office/drawing/2014/main" id="{8EF700F2-1426-4A67-922D-195A9581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30" y="3429000"/>
            <a:ext cx="2520000" cy="2520000"/>
          </a:xfrm>
          <a:prstGeom prst="rect">
            <a:avLst/>
          </a:prstGeom>
        </p:spPr>
      </p:pic>
      <p:pic>
        <p:nvPicPr>
          <p:cNvPr id="10" name="koala">
            <a:extLst>
              <a:ext uri="{FF2B5EF4-FFF2-40B4-BE49-F238E27FC236}">
                <a16:creationId xmlns:a16="http://schemas.microsoft.com/office/drawing/2014/main" id="{E7E6EAE9-D608-4F73-88EB-F5F28183C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9" y="3429000"/>
            <a:ext cx="2520000" cy="2520000"/>
          </a:xfrm>
          <a:prstGeom prst="rect">
            <a:avLst/>
          </a:prstGeom>
        </p:spPr>
      </p:pic>
      <p:pic>
        <p:nvPicPr>
          <p:cNvPr id="8" name="pig">
            <a:extLst>
              <a:ext uri="{FF2B5EF4-FFF2-40B4-BE49-F238E27FC236}">
                <a16:creationId xmlns:a16="http://schemas.microsoft.com/office/drawing/2014/main" id="{4EF82156-3C91-4646-8E08-0AE1633BA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79" y="3429000"/>
            <a:ext cx="2520000" cy="2520000"/>
          </a:xfrm>
          <a:prstGeom prst="rect">
            <a:avLst/>
          </a:prstGeom>
        </p:spPr>
      </p:pic>
      <p:pic>
        <p:nvPicPr>
          <p:cNvPr id="12" name="cat">
            <a:extLst>
              <a:ext uri="{FF2B5EF4-FFF2-40B4-BE49-F238E27FC236}">
                <a16:creationId xmlns:a16="http://schemas.microsoft.com/office/drawing/2014/main" id="{B8FCE3F7-316D-4F00-9C58-46D3D186B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9" y="3429000"/>
            <a:ext cx="2520000" cy="2520000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A78783D-77E0-4E95-9410-EE9488E0117B}"/>
              </a:ext>
            </a:extLst>
          </p:cNvPr>
          <p:cNvSpPr/>
          <p:nvPr/>
        </p:nvSpPr>
        <p:spPr>
          <a:xfrm>
            <a:off x="1752600" y="619946"/>
            <a:ext cx="8686800" cy="1239078"/>
          </a:xfrm>
          <a:prstGeom prst="roundRect">
            <a:avLst>
              <a:gd name="adj" fmla="val 14064"/>
            </a:avLst>
          </a:prstGeom>
          <a:solidFill>
            <a:srgbClr val="C7B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B50AD-E469-490C-BACE-11980AB89700}"/>
              </a:ext>
            </a:extLst>
          </p:cNvPr>
          <p:cNvSpPr txBox="1"/>
          <p:nvPr/>
        </p:nvSpPr>
        <p:spPr>
          <a:xfrm>
            <a:off x="1063487" y="854765"/>
            <a:ext cx="10089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Which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animal </a:t>
            </a:r>
            <a:r>
              <a:rPr lang="es-ES" sz="44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is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</a:t>
            </a:r>
            <a:r>
              <a:rPr lang="es-ES" sz="4400" dirty="0">
                <a:solidFill>
                  <a:srgbClr val="D9809C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Pink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950765-2C4F-4D79-B137-A25B262285B5}"/>
              </a:ext>
            </a:extLst>
          </p:cNvPr>
          <p:cNvSpPr/>
          <p:nvPr/>
        </p:nvSpPr>
        <p:spPr>
          <a:xfrm>
            <a:off x="520148" y="447261"/>
            <a:ext cx="11151704" cy="5963478"/>
          </a:xfrm>
          <a:prstGeom prst="roundRect">
            <a:avLst>
              <a:gd name="adj" fmla="val 283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g">
            <a:extLst>
              <a:ext uri="{FF2B5EF4-FFF2-40B4-BE49-F238E27FC236}">
                <a16:creationId xmlns:a16="http://schemas.microsoft.com/office/drawing/2014/main" id="{4EF82156-3C91-4646-8E08-0AE1633BA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79" y="3429000"/>
            <a:ext cx="2520000" cy="2520000"/>
          </a:xfrm>
          <a:prstGeom prst="rect">
            <a:avLst/>
          </a:prstGeom>
        </p:spPr>
      </p:pic>
      <p:pic>
        <p:nvPicPr>
          <p:cNvPr id="6" name="whale">
            <a:extLst>
              <a:ext uri="{FF2B5EF4-FFF2-40B4-BE49-F238E27FC236}">
                <a16:creationId xmlns:a16="http://schemas.microsoft.com/office/drawing/2014/main" id="{8EF700F2-1426-4A67-922D-195A9581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30" y="3429000"/>
            <a:ext cx="2520000" cy="2520000"/>
          </a:xfrm>
          <a:prstGeom prst="rect">
            <a:avLst/>
          </a:prstGeom>
        </p:spPr>
      </p:pic>
      <p:pic>
        <p:nvPicPr>
          <p:cNvPr id="10" name="koala">
            <a:extLst>
              <a:ext uri="{FF2B5EF4-FFF2-40B4-BE49-F238E27FC236}">
                <a16:creationId xmlns:a16="http://schemas.microsoft.com/office/drawing/2014/main" id="{E7E6EAE9-D608-4F73-88EB-F5F28183C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9" y="3429000"/>
            <a:ext cx="2520000" cy="2520000"/>
          </a:xfrm>
          <a:prstGeom prst="rect">
            <a:avLst/>
          </a:prstGeom>
        </p:spPr>
      </p:pic>
      <p:pic>
        <p:nvPicPr>
          <p:cNvPr id="12" name="cat">
            <a:extLst>
              <a:ext uri="{FF2B5EF4-FFF2-40B4-BE49-F238E27FC236}">
                <a16:creationId xmlns:a16="http://schemas.microsoft.com/office/drawing/2014/main" id="{B8FCE3F7-316D-4F00-9C58-46D3D186B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9" y="3429000"/>
            <a:ext cx="2520000" cy="2520000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A78783D-77E0-4E95-9410-EE9488E0117B}"/>
              </a:ext>
            </a:extLst>
          </p:cNvPr>
          <p:cNvSpPr/>
          <p:nvPr/>
        </p:nvSpPr>
        <p:spPr>
          <a:xfrm>
            <a:off x="1752600" y="619946"/>
            <a:ext cx="8686800" cy="1239078"/>
          </a:xfrm>
          <a:prstGeom prst="roundRect">
            <a:avLst>
              <a:gd name="adj" fmla="val 1406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B50AD-E469-490C-BACE-11980AB89700}"/>
              </a:ext>
            </a:extLst>
          </p:cNvPr>
          <p:cNvSpPr txBox="1"/>
          <p:nvPr/>
        </p:nvSpPr>
        <p:spPr>
          <a:xfrm>
            <a:off x="1063487" y="854765"/>
            <a:ext cx="10089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Which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animal </a:t>
            </a:r>
            <a:r>
              <a:rPr lang="es-ES" sz="44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is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</a:t>
            </a:r>
            <a:r>
              <a:rPr lang="es-ES" sz="4400" dirty="0">
                <a:solidFill>
                  <a:srgbClr val="86C5D0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blue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92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950765-2C4F-4D79-B137-A25B262285B5}"/>
              </a:ext>
            </a:extLst>
          </p:cNvPr>
          <p:cNvSpPr/>
          <p:nvPr/>
        </p:nvSpPr>
        <p:spPr>
          <a:xfrm>
            <a:off x="520148" y="447261"/>
            <a:ext cx="11151704" cy="5963478"/>
          </a:xfrm>
          <a:prstGeom prst="roundRect">
            <a:avLst>
              <a:gd name="adj" fmla="val 283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whale">
            <a:extLst>
              <a:ext uri="{FF2B5EF4-FFF2-40B4-BE49-F238E27FC236}">
                <a16:creationId xmlns:a16="http://schemas.microsoft.com/office/drawing/2014/main" id="{8EF700F2-1426-4A67-922D-195A9581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30" y="3429000"/>
            <a:ext cx="2520000" cy="2520000"/>
          </a:xfrm>
          <a:prstGeom prst="rect">
            <a:avLst/>
          </a:prstGeom>
        </p:spPr>
      </p:pic>
      <p:pic>
        <p:nvPicPr>
          <p:cNvPr id="8" name="pig">
            <a:extLst>
              <a:ext uri="{FF2B5EF4-FFF2-40B4-BE49-F238E27FC236}">
                <a16:creationId xmlns:a16="http://schemas.microsoft.com/office/drawing/2014/main" id="{4EF82156-3C91-4646-8E08-0AE1633B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79" y="3429000"/>
            <a:ext cx="2520000" cy="2520000"/>
          </a:xfrm>
          <a:prstGeom prst="rect">
            <a:avLst/>
          </a:prstGeom>
        </p:spPr>
      </p:pic>
      <p:pic>
        <p:nvPicPr>
          <p:cNvPr id="10" name="koala">
            <a:extLst>
              <a:ext uri="{FF2B5EF4-FFF2-40B4-BE49-F238E27FC236}">
                <a16:creationId xmlns:a16="http://schemas.microsoft.com/office/drawing/2014/main" id="{E7E6EAE9-D608-4F73-88EB-F5F28183C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9" y="3429000"/>
            <a:ext cx="2520000" cy="2520000"/>
          </a:xfrm>
          <a:prstGeom prst="rect">
            <a:avLst/>
          </a:prstGeom>
        </p:spPr>
      </p:pic>
      <p:pic>
        <p:nvPicPr>
          <p:cNvPr id="12" name="cat">
            <a:extLst>
              <a:ext uri="{FF2B5EF4-FFF2-40B4-BE49-F238E27FC236}">
                <a16:creationId xmlns:a16="http://schemas.microsoft.com/office/drawing/2014/main" id="{B8FCE3F7-316D-4F00-9C58-46D3D186B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9" y="3429000"/>
            <a:ext cx="2520000" cy="2520000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A78783D-77E0-4E95-9410-EE9488E0117B}"/>
              </a:ext>
            </a:extLst>
          </p:cNvPr>
          <p:cNvSpPr/>
          <p:nvPr/>
        </p:nvSpPr>
        <p:spPr>
          <a:xfrm>
            <a:off x="1752600" y="619946"/>
            <a:ext cx="8686800" cy="1239078"/>
          </a:xfrm>
          <a:prstGeom prst="roundRect">
            <a:avLst>
              <a:gd name="adj" fmla="val 1406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B50AD-E469-490C-BACE-11980AB89700}"/>
              </a:ext>
            </a:extLst>
          </p:cNvPr>
          <p:cNvSpPr txBox="1"/>
          <p:nvPr/>
        </p:nvSpPr>
        <p:spPr>
          <a:xfrm>
            <a:off x="1063487" y="854765"/>
            <a:ext cx="10089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Which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animal </a:t>
            </a:r>
            <a:r>
              <a:rPr lang="es-ES" sz="44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is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</a:t>
            </a:r>
            <a:r>
              <a:rPr lang="es-ES" sz="4400" dirty="0" err="1">
                <a:solidFill>
                  <a:srgbClr val="F7DA70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yellow</a:t>
            </a:r>
            <a:r>
              <a:rPr lang="es-ES" sz="44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95A061-69FF-452D-8982-00E022ABF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26" y="1239485"/>
            <a:ext cx="4777836" cy="47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CCSupersubmarino</vt:lpstr>
      <vt:lpstr>Calibri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 Serrano</dc:creator>
  <cp:lastModifiedBy>Bea Serrano</cp:lastModifiedBy>
  <cp:revision>3</cp:revision>
  <dcterms:created xsi:type="dcterms:W3CDTF">2020-12-23T17:42:30Z</dcterms:created>
  <dcterms:modified xsi:type="dcterms:W3CDTF">2020-12-23T18:34:38Z</dcterms:modified>
</cp:coreProperties>
</file>