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DC86E-46EE-4E6E-9B19-A0D325DCD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DD2A8D-B270-4CCB-BA23-6352A58EA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88E7-3A05-420F-9821-7C325DF9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E9DDF2-5D24-4666-9551-5BC89764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A02361-9AFA-47F4-82EA-3620BCA3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135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E8FBB-75FE-42F5-8FA1-9B91A73C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456980-3434-4057-BB9B-DDA45E53F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90534-45C6-454C-ADDB-2BCF0DB55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6CA93-DBF6-4430-A08E-F4FD2FD4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721A48-B361-44BC-A8F0-1BDBF03E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17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3FC889-C078-4828-84C4-1F79355D1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D6B2A8-0123-4269-8A3D-2AAFAB7D3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A454E-53B1-4CAF-8406-6549F421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8D8390-2A1F-4DC1-A417-26740F74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AE51F5-7FF8-4E92-AD21-D682AEF6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89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7EB18-F771-4201-9177-1DA679A8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195048-2BF5-49EA-9BDB-CB4CF4C4F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664F33-1520-4CEE-ADCA-23013741C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51E14C-6B6C-4771-AA8D-1ED020BBB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615D9-59A0-47FB-B855-F5380A2C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63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A8488-A46D-4EC2-9AA5-E8B4688D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39FD71-BAEF-41A0-B586-AF263FC8E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13BB0-C41E-4FFD-94DA-4BDE0E30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5A94DF-EAAA-4588-97E0-C4A1DC3B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E7D163-4376-47D7-B4FE-78DC74CA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99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E5C65-B767-4B3D-B7FB-38FF6BC9E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837464-0F70-47AD-B4EF-C3CC289720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D835B6-5C95-4D8D-B7AD-2FC1C1A20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D0EF62-D986-4CF9-A485-C72D4882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D708E3-91B1-4FDE-BEF6-181A0C87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0BCD62-54EE-4D87-80FC-CC0E2923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33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A1923-6992-453D-848E-F7D82D93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B4343C-DCD1-4437-97FD-00364E805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9CD1A3-C405-4C3A-9E64-3913A90A2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6B10D1-C34C-4917-96AA-E29129BDE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C3E0F5-8217-47F1-B3A5-D017415A9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20FD03-D59E-4347-94CC-44174E47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021E19-FA6B-455F-A067-3C18540E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EC0179-CD15-47D2-B8D8-0ED16ACD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0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9C661-A6A7-48ED-911B-9979F372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6CC761-5886-426F-A3AD-BA890365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FFCC82-E978-46D9-8B48-4C6604A9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A9B846-1D47-47BC-87AD-5F7D0EAC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58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18A31A-B611-400D-B8E4-13A341C1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9584D4-FD86-4F11-A2C0-7C8566666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E63633-5446-43E6-BC20-BDEBF96B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52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E180-EBAA-49E4-A3E9-651C1B75C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DF3F1E-CEC3-46B5-AF7F-EAA71134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A36DFB-D40F-4BF7-A57B-8ABA87FD1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51E4BC-640B-4EC5-AAFA-7569AE3C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4E6E37-9F06-4A07-AA48-C1CBC23A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2D787B-D052-4189-A38E-0946DCAA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43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7E950-2CAC-40F2-BB1C-E564F667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4590F5-A718-4992-A693-324F892E97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28F60-FE95-488B-A5C7-DF18D6F59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B7C6A3-FB64-43FD-AA72-2E8E578F8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89DBFD-F49E-451A-8730-5CF8CE65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ED66F7-D554-4BF3-B805-70B4590E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53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01DDC0-8F15-4EDC-AE7C-2424ECEC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5898B4-1A48-470B-8608-1F684F857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AF583A-091E-442E-83CF-DB55E3D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716C-9983-4D02-84CC-12DC53295321}" type="datetimeFigureOut">
              <a:rPr lang="es-ES" smtClean="0"/>
              <a:t>30/12/2020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2CA653-81AA-4E56-8B38-618299921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2D2F3-7E08-4D75-BE17-D35EB293F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4382-AD81-473E-9066-F09FF7F330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24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ersonajes">
            <a:hlinkClick r:id="" action="ppaction://media"/>
            <a:extLst>
              <a:ext uri="{FF2B5EF4-FFF2-40B4-BE49-F238E27FC236}">
                <a16:creationId xmlns:a16="http://schemas.microsoft.com/office/drawing/2014/main" id="{D6BE25B7-365E-449D-A7F7-647B27835D7A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12714" y="1404730"/>
            <a:ext cx="4927973" cy="49279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DEA27A2A-446B-418B-B428-DC7D52487884}"/>
              </a:ext>
            </a:extLst>
          </p:cNvPr>
          <p:cNvSpPr/>
          <p:nvPr/>
        </p:nvSpPr>
        <p:spPr>
          <a:xfrm rot="10800000">
            <a:off x="6451315" y="3429000"/>
            <a:ext cx="1722783" cy="1286380"/>
          </a:xfrm>
          <a:prstGeom prst="homePlat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38323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8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llanos galietero sánchez</dc:creator>
  <cp:lastModifiedBy>llanos galietero sánchez</cp:lastModifiedBy>
  <cp:revision>1</cp:revision>
  <dcterms:created xsi:type="dcterms:W3CDTF">2020-12-30T08:49:14Z</dcterms:created>
  <dcterms:modified xsi:type="dcterms:W3CDTF">2020-12-30T08:52:52Z</dcterms:modified>
</cp:coreProperties>
</file>