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8"/>
    <p:restoredTop sz="86461"/>
  </p:normalViewPr>
  <p:slideViewPr>
    <p:cSldViewPr snapToGrid="0" snapToObjects="1">
      <p:cViewPr varScale="1">
        <p:scale>
          <a:sx n="73" d="100"/>
          <a:sy n="73" d="100"/>
        </p:scale>
        <p:origin x="200" y="8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17" d="100"/>
        <a:sy n="11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34841-CCFD-4C4B-B107-CDDF783B283B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AAD1-2912-6A40-B637-9E4D7A59D8AF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52758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7AAD1-2912-6A40-B637-9E4D7A59D8AF}" type="slidenum">
              <a:rPr lang="en-CL" smtClean="0"/>
              <a:t>1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141099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7AAD1-2912-6A40-B637-9E4D7A59D8AF}" type="slidenum">
              <a:rPr lang="en-CL" smtClean="0"/>
              <a:t>2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828315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7AAD1-2912-6A40-B637-9E4D7A59D8AF}" type="slidenum">
              <a:rPr lang="en-CL" smtClean="0"/>
              <a:t>3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38552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7AAD1-2912-6A40-B637-9E4D7A59D8AF}" type="slidenum">
              <a:rPr lang="en-CL" smtClean="0"/>
              <a:t>4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32389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B12C-52AA-9243-A430-A809AF326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69C5A-80C4-804E-94FB-75AC9C4B0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AC6BE-BC8D-3248-A945-41886195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695C-56F4-524B-98F1-76799ADE1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63DC0-E77D-D249-B228-3BBF4B8D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29977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3DB2-81A5-B74E-A34A-AC2D68BC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D5860-C28D-6A43-9942-34050F424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24996-3B38-D649-BB60-B8734C611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E132-4C64-974C-891A-80E14A5D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70AE-6236-7E47-82DD-571DD6B6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40094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9585B8-302C-DA47-A4E3-4E7743394E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A4558-94F2-F24E-8AFF-0F8B8F648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4F9B1-5F7C-E04C-840F-98C863E0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721D4-C583-FF44-9075-94937705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08619-DD44-5D40-A78F-814C09CC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89304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D7CB2-7D3F-7D43-BFEF-3145ED2DC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5266D-90BE-6141-8225-CEF4C9788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6BF3D-9F9B-4446-8A73-C7A8E752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B9B94-37C6-8749-9C9A-6EB1DE468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370CF-B18D-9343-886D-211FDD1C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10778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F967-CB5E-5148-8BAF-2D41029E7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44648-853A-2441-B279-C27609672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CFE1-88B5-F94A-A4D8-ED7BEA4A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4731-326D-0940-BCF2-F3CA8EE7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72C00-5970-0C49-BACD-8C033CD5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72832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F2B1-68A0-F947-B400-7ABC22F3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8A61D-8F4D-2949-AF53-EEC0049AF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A5F85-CF32-A74D-93A8-F445ABA24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C8412-97C6-D542-AD15-23365E29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05DD5-CAB4-B046-A9B1-1312E04AE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9BDDE-B212-8D47-9E3F-982FB35CA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37513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5BE00-F4FE-8748-9952-8C970AA14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B189B-35B2-734E-88B6-45A1337CB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7D8EB-C513-F346-8200-0665A682F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B55F2-88D7-3F4B-8B3A-DD47D20EC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29954-7BCA-784F-9703-252B1C2D3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0AF6F-9C42-AA4C-84BF-0B442DF5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3AF157-B179-6144-BF51-C564DD085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3DFB15-7791-684A-ADAD-F3421F05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6996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F4CE5-810C-CB43-ADB5-327FC8C23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7EC3AC-1C06-FB45-8B17-E7F935557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E95F8-8200-C64B-804C-490FB56E5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2E1CA9-A9A9-4049-BC22-6C660368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62940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A51E2-9671-7E42-980A-98B377256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69F6C2-4959-5A45-9DD2-EACE6BD5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46256-DB62-2F4C-9A72-DC8FCFF3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19438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AFB4-DF16-D44D-ADFC-53E8E088E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C6D8E-C8C8-0C48-9359-BB7E3003F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E6714-4501-9648-8C02-D6F2482D3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6A572-A7CA-474A-90DE-4AF472993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1DACD-B2CA-AA47-B42D-6A513A646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B8EA0-4472-CF45-9826-DB007D01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52296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A46D0-5F14-744C-A2C6-5D2DB05E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B5814B-6ABD-C94D-A62A-D1AE8F857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EDDC1-EEB9-6D4A-A866-7B7A20B64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3EFC6-78DA-F04F-8032-B7BDB7D4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B49C7-A112-A440-A9E8-15F2C3E1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8A69E-8147-9243-85BB-DB609C52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8494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F356B1-E996-654A-BB56-0258B730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3A353-42BC-1444-9AD2-5DF9B26D2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BC3FB-55E8-104C-8FAE-256C70F2B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1BF41-CAC4-D147-BEB6-77CF912D90B9}" type="datetimeFigureOut">
              <a:rPr lang="en-CL" smtClean="0"/>
              <a:t>10-12-20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5425A-44BD-624E-8894-E8BD2219A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2C2EF-1F60-FB4F-B4D6-E3C5B37F8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B5AB-AE40-5E40-B666-58B09937A127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799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nda">
            <a:extLst>
              <a:ext uri="{FF2B5EF4-FFF2-40B4-BE49-F238E27FC236}">
                <a16:creationId xmlns:a16="http://schemas.microsoft.com/office/drawing/2014/main" id="{A8CDDA23-E79E-C247-AF89-005B3C3381A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318" y="3429000"/>
            <a:ext cx="1645714" cy="1440000"/>
          </a:xfrm>
          <a:prstGeom prst="rect">
            <a:avLst/>
          </a:prstGeom>
        </p:spPr>
      </p:pic>
      <p:pic>
        <p:nvPicPr>
          <p:cNvPr id="10" name="chancho">
            <a:extLst>
              <a:ext uri="{FF2B5EF4-FFF2-40B4-BE49-F238E27FC236}">
                <a16:creationId xmlns:a16="http://schemas.microsoft.com/office/drawing/2014/main" id="{90A447E2-5AC7-624B-97D3-8B43C17563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1709" y="3408628"/>
            <a:ext cx="1804500" cy="1443600"/>
          </a:xfrm>
          <a:prstGeom prst="rect">
            <a:avLst/>
          </a:prstGeom>
        </p:spPr>
      </p:pic>
      <p:pic>
        <p:nvPicPr>
          <p:cNvPr id="14" name="Vaca">
            <a:extLst>
              <a:ext uri="{FF2B5EF4-FFF2-40B4-BE49-F238E27FC236}">
                <a16:creationId xmlns:a16="http://schemas.microsoft.com/office/drawing/2014/main" id="{00DA84DA-86D4-C549-9176-C083BE2976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8685" y="3425400"/>
            <a:ext cx="1636080" cy="14436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C0DF94A-8B8B-6B4C-8C8A-3120B4208054}"/>
              </a:ext>
            </a:extLst>
          </p:cNvPr>
          <p:cNvSpPr/>
          <p:nvPr/>
        </p:nvSpPr>
        <p:spPr>
          <a:xfrm>
            <a:off x="500284" y="1275907"/>
            <a:ext cx="9101264" cy="1192382"/>
          </a:xfrm>
          <a:prstGeom prst="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L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0825A3-DCDF-A446-BB2B-EF2A8CD55516}"/>
              </a:ext>
            </a:extLst>
          </p:cNvPr>
          <p:cNvSpPr txBox="1"/>
          <p:nvPr/>
        </p:nvSpPr>
        <p:spPr>
          <a:xfrm>
            <a:off x="1047329" y="1452626"/>
            <a:ext cx="8461703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CL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yuthaya" pitchFamily="2" charset="-34"/>
                <a:ea typeface="Ayuthaya" pitchFamily="2" charset="-34"/>
                <a:cs typeface="Ayuthaya" pitchFamily="2" charset="-34"/>
              </a:rPr>
              <a:t>¿Cúal de estos animales comienza con la vocal A?</a:t>
            </a:r>
            <a:endParaRPr lang="en-CL" sz="3000" b="1" dirty="0">
              <a:ln/>
              <a:solidFill>
                <a:schemeClr val="accent3"/>
              </a:solidFill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pic>
        <p:nvPicPr>
          <p:cNvPr id="18" name="Ardilla">
            <a:extLst>
              <a:ext uri="{FF2B5EF4-FFF2-40B4-BE49-F238E27FC236}">
                <a16:creationId xmlns:a16="http://schemas.microsoft.com/office/drawing/2014/main" id="{E1AB2289-99F2-084B-A108-F1144FFA3D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4762" y="3271424"/>
            <a:ext cx="1403276" cy="159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asa">
            <a:extLst>
              <a:ext uri="{FF2B5EF4-FFF2-40B4-BE49-F238E27FC236}">
                <a16:creationId xmlns:a16="http://schemas.microsoft.com/office/drawing/2014/main" id="{B48B2038-D2D5-A34C-91C4-2AC0E911C1A9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633365" y="3160460"/>
            <a:ext cx="2111245" cy="1873126"/>
          </a:xfrm>
          <a:prstGeom prst="rect">
            <a:avLst/>
          </a:prstGeom>
        </p:spPr>
      </p:pic>
      <p:pic>
        <p:nvPicPr>
          <p:cNvPr id="25" name="Mochila">
            <a:extLst>
              <a:ext uri="{FF2B5EF4-FFF2-40B4-BE49-F238E27FC236}">
                <a16:creationId xmlns:a16="http://schemas.microsoft.com/office/drawing/2014/main" id="{AA017635-0FE7-E24C-9A3F-A42858B77BD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200" y="3160459"/>
            <a:ext cx="1811393" cy="2019600"/>
          </a:xfrm>
          <a:prstGeom prst="rect">
            <a:avLst/>
          </a:prstGeom>
        </p:spPr>
      </p:pic>
      <p:pic>
        <p:nvPicPr>
          <p:cNvPr id="28" name="Anillo">
            <a:extLst>
              <a:ext uri="{FF2B5EF4-FFF2-40B4-BE49-F238E27FC236}">
                <a16:creationId xmlns:a16="http://schemas.microsoft.com/office/drawing/2014/main" id="{D0E97931-005A-7547-9277-D84A3A6D3B2A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385077" y="3256625"/>
            <a:ext cx="1808165" cy="1873126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92C1F88-4B9C-954C-9561-7990CD753CE3}"/>
              </a:ext>
            </a:extLst>
          </p:cNvPr>
          <p:cNvSpPr txBox="1"/>
          <p:nvPr/>
        </p:nvSpPr>
        <p:spPr>
          <a:xfrm>
            <a:off x="1220821" y="668575"/>
            <a:ext cx="9144502" cy="1124327"/>
          </a:xfrm>
          <a:prstGeom prst="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CL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CL" sz="3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yuthaya" pitchFamily="2" charset="-34"/>
                <a:ea typeface="Ayuthaya" pitchFamily="2" charset="-34"/>
                <a:cs typeface="Ayuthaya" pitchFamily="2" charset="-34"/>
              </a:rPr>
              <a:t>¿Cúal de estos objetos NO comienza con la vocal A?</a:t>
            </a:r>
          </a:p>
        </p:txBody>
      </p:sp>
      <p:pic>
        <p:nvPicPr>
          <p:cNvPr id="31" name="Estuche">
            <a:extLst>
              <a:ext uri="{FF2B5EF4-FFF2-40B4-BE49-F238E27FC236}">
                <a16:creationId xmlns:a16="http://schemas.microsoft.com/office/drawing/2014/main" id="{9F79DFD4-087F-F94A-B09D-D2EAAA8922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66833" y="3160461"/>
            <a:ext cx="2577121" cy="2016000"/>
          </a:xfrm>
          <a:prstGeom prst="rect">
            <a:avLst/>
          </a:prstGeom>
        </p:spPr>
      </p:pic>
      <p:sp>
        <p:nvSpPr>
          <p:cNvPr id="32" name="prohibido">
            <a:extLst>
              <a:ext uri="{FF2B5EF4-FFF2-40B4-BE49-F238E27FC236}">
                <a16:creationId xmlns:a16="http://schemas.microsoft.com/office/drawing/2014/main" id="{887F1624-D4E3-A348-ADE0-F8F19ED3ADFB}"/>
              </a:ext>
            </a:extLst>
          </p:cNvPr>
          <p:cNvSpPr/>
          <p:nvPr/>
        </p:nvSpPr>
        <p:spPr>
          <a:xfrm>
            <a:off x="4983527" y="2655585"/>
            <a:ext cx="2744388" cy="2375946"/>
          </a:xfrm>
          <a:prstGeom prst="noSmoking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L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737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repeatCount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2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A6C1E03-E86C-B048-8AF1-45C9A6850D36}"/>
              </a:ext>
            </a:extLst>
          </p:cNvPr>
          <p:cNvSpPr/>
          <p:nvPr/>
        </p:nvSpPr>
        <p:spPr>
          <a:xfrm>
            <a:off x="762000" y="245283"/>
            <a:ext cx="9882554" cy="1565031"/>
          </a:xfrm>
          <a:prstGeom prst="rect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26A5DC-9D60-4647-8CA2-6E4D9506B32F}"/>
              </a:ext>
            </a:extLst>
          </p:cNvPr>
          <p:cNvSpPr txBox="1"/>
          <p:nvPr/>
        </p:nvSpPr>
        <p:spPr>
          <a:xfrm>
            <a:off x="1547446" y="668216"/>
            <a:ext cx="7578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CL"/>
            </a:defPPr>
            <a:lvl1pPr>
              <a:defRPr sz="3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yuthaya" pitchFamily="2" charset="-34"/>
                <a:ea typeface="Ayuthaya" pitchFamily="2" charset="-34"/>
                <a:cs typeface="Ayuthaya" pitchFamily="2" charset="-34"/>
              </a:defRPr>
            </a:lvl1pPr>
          </a:lstStyle>
          <a:p>
            <a:r>
              <a:rPr lang="en-CL" dirty="0"/>
              <a:t>¿Cúal de estos objetos comienzan con la   vocal   A?</a:t>
            </a:r>
          </a:p>
        </p:txBody>
      </p:sp>
      <p:pic>
        <p:nvPicPr>
          <p:cNvPr id="12" name="Anillo">
            <a:extLst>
              <a:ext uri="{FF2B5EF4-FFF2-40B4-BE49-F238E27FC236}">
                <a16:creationId xmlns:a16="http://schemas.microsoft.com/office/drawing/2014/main" id="{3482E0BB-41F1-6D41-8B06-AA4F92CBD16F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532204" y="3293009"/>
            <a:ext cx="1440000" cy="1440000"/>
          </a:xfrm>
          <a:prstGeom prst="rect">
            <a:avLst/>
          </a:prstGeom>
        </p:spPr>
      </p:pic>
      <p:pic>
        <p:nvPicPr>
          <p:cNvPr id="16" name="Árbol">
            <a:extLst>
              <a:ext uri="{FF2B5EF4-FFF2-40B4-BE49-F238E27FC236}">
                <a16:creationId xmlns:a16="http://schemas.microsoft.com/office/drawing/2014/main" id="{B61CDC5A-568A-8546-95EE-E754F189C7C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9042" y="3293009"/>
            <a:ext cx="1440000" cy="1440000"/>
          </a:xfrm>
          <a:prstGeom prst="rect">
            <a:avLst/>
          </a:prstGeom>
        </p:spPr>
      </p:pic>
      <p:pic>
        <p:nvPicPr>
          <p:cNvPr id="17" name="Corazón">
            <a:extLst>
              <a:ext uri="{FF2B5EF4-FFF2-40B4-BE49-F238E27FC236}">
                <a16:creationId xmlns:a16="http://schemas.microsoft.com/office/drawing/2014/main" id="{F76B9D72-DF95-6A46-B75A-491095A76A31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7418527" y="3293009"/>
            <a:ext cx="1440000" cy="1440000"/>
          </a:xfrm>
          <a:prstGeom prst="rect">
            <a:avLst/>
          </a:prstGeom>
        </p:spPr>
      </p:pic>
      <p:pic>
        <p:nvPicPr>
          <p:cNvPr id="19" name="Arcoiris">
            <a:extLst>
              <a:ext uri="{FF2B5EF4-FFF2-40B4-BE49-F238E27FC236}">
                <a16:creationId xmlns:a16="http://schemas.microsoft.com/office/drawing/2014/main" id="{F14EA607-F852-DA4C-B307-B50B2060F070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5475366" y="3293009"/>
            <a:ext cx="1440000" cy="1440000"/>
          </a:xfrm>
          <a:prstGeom prst="rect">
            <a:avLst/>
          </a:prstGeom>
        </p:spPr>
      </p:pic>
      <p:sp>
        <p:nvSpPr>
          <p:cNvPr id="22" name="&quot;No&quot; Symbol 21">
            <a:extLst>
              <a:ext uri="{FF2B5EF4-FFF2-40B4-BE49-F238E27FC236}">
                <a16:creationId xmlns:a16="http://schemas.microsoft.com/office/drawing/2014/main" id="{A4FDB6F2-D209-AF49-A99E-2B54684E8B86}"/>
              </a:ext>
            </a:extLst>
          </p:cNvPr>
          <p:cNvSpPr/>
          <p:nvPr/>
        </p:nvSpPr>
        <p:spPr>
          <a:xfrm>
            <a:off x="7315198" y="3008311"/>
            <a:ext cx="1811217" cy="1566435"/>
          </a:xfrm>
          <a:prstGeom prst="noSmoking">
            <a:avLst/>
          </a:prstGeom>
          <a:solidFill>
            <a:srgbClr val="FFC00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L" dirty="0"/>
          </a:p>
        </p:txBody>
      </p:sp>
    </p:spTree>
    <p:extLst>
      <p:ext uri="{BB962C8B-B14F-4D97-AF65-F5344CB8AC3E}">
        <p14:creationId xmlns:p14="http://schemas.microsoft.com/office/powerpoint/2010/main" val="313324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F29973-F0BB-1C4E-B757-0006218350A0}"/>
              </a:ext>
            </a:extLst>
          </p:cNvPr>
          <p:cNvSpPr txBox="1"/>
          <p:nvPr/>
        </p:nvSpPr>
        <p:spPr>
          <a:xfrm>
            <a:off x="1670538" y="808892"/>
            <a:ext cx="9425354" cy="1723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L" dirty="0"/>
          </a:p>
        </p:txBody>
      </p:sp>
    </p:spTree>
    <p:extLst>
      <p:ext uri="{BB962C8B-B14F-4D97-AF65-F5344CB8AC3E}">
        <p14:creationId xmlns:p14="http://schemas.microsoft.com/office/powerpoint/2010/main" val="401720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38</Words>
  <Application>Microsoft Macintosh PowerPoint</Application>
  <PresentationFormat>Widescreen</PresentationFormat>
  <Paragraphs>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Ayuthaya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Schmidt</dc:creator>
  <cp:lastModifiedBy>Ivan Schmidt</cp:lastModifiedBy>
  <cp:revision>19</cp:revision>
  <dcterms:created xsi:type="dcterms:W3CDTF">2020-12-11T00:59:59Z</dcterms:created>
  <dcterms:modified xsi:type="dcterms:W3CDTF">2020-12-11T15:47:04Z</dcterms:modified>
</cp:coreProperties>
</file>