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>
        <p:scale>
          <a:sx n="64" d="100"/>
          <a:sy n="64" d="100"/>
        </p:scale>
        <p:origin x="119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EBE50-3E8C-D842-9794-B93AC5C5B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7409AB-E348-6E4F-86B0-FD469443C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77384-AAEF-0A44-84C4-41A799E1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7EC9D4-C27F-2A40-AE48-E7757038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13C26-7AC3-F34D-86AF-44F604D6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2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C5EC-6F16-6E4D-8A86-FB8DF4D7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FA6D76-EA4A-4B4A-9227-0C8B10993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C331A-5D40-CF44-9B49-D52C4F7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D6916-14B2-6F46-BDA3-857BB728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AC62DD-D33E-2046-A8DD-305B1AE2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4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4C5A76-1387-0148-B5E4-3486D829B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B3A04B-B9F6-824A-940C-B29E5476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680EA7-10E8-3D40-8218-C993D7F3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ECB25-36C0-4241-B107-8D2FC3AB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5FDBCB-D237-E046-ABFD-171835A9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6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EEB1F-228A-D044-A83B-897AA98E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547F9-99DF-6D4F-A94F-A9CDA1EC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3E06E-D2C7-4347-8883-16FE6D59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8FF335-6D43-BF4D-B4F0-122DBFE0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E7E40-BEA7-584F-8338-DAD47C00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41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5036B-ECAF-7C46-9613-036B8261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D63E33-1FC5-3E4D-8002-CA1B22BF3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1341A-EB5B-5B4B-B8B8-9A259CB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17F7E7-56B0-9642-871D-DB1B350F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927B1-3067-A84F-842E-BB3C3BD6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62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00DD9-A9F1-B144-8BEF-C99151E7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828C7D-4FB2-2249-A85F-967E4ABCB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70425D-9AF8-984F-A2CB-1190AD28A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D5497-9A7C-BE47-BB7C-93620450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B6E94A-6E5A-1240-9B98-17AFB697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FCC0F-EA6B-2544-9431-1E0CF3FB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1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AA65-698C-F149-9006-32DBFA93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566C81-59BC-7648-A737-9BD809FE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FB2590-56E6-E745-9F43-EECB1CFAE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D47A86-13F5-B44A-8907-7849E8B3C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003E5E-3369-4B4A-82D5-F541954FA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06A6E-B139-D64B-8F4F-49DD29A3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9E8ADA-5E7D-9C4D-BD3A-C1BF89F1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B327E6-28A3-994A-A1BA-ABD04897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0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F4EC6-F722-8948-945D-DEA5597D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574194-E761-2C4C-B2DF-A9DC03B4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2A5F2B-59E0-5D43-9319-B88E1DA1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CFC04B-B84F-C84A-9CBB-18C85E7F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FC2C1A-125D-F94D-82EA-B6D18174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C6CB2E-3EDD-454D-8993-0FCAF446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98A80F-7A1C-F943-9053-C6718A56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3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C0F98-B289-5542-B881-C034D1BF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B5211-73AA-EC4A-AB70-6FA6E713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443698-FFC1-DA4C-B89D-B8B4B0045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B5736-A99A-9344-B4A1-E3D17525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8FD1C1-FBE6-5E4E-B14E-399982ED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BBC7DF-EC69-5540-A0E0-3E0AD40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66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C7468-9B6E-5F47-B0A5-9BA004AA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3F42F0-68C2-E442-828C-12EB4B8A4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B58EB9-1AE5-444A-8E6E-F7F365F99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7648E9-60D6-CD42-BE0B-78D2E4DD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E6751-DE20-CC4B-9243-63965DD5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F8A587-66AA-EE4E-AA2E-2C008D50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6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11DD06-3001-994C-8EC9-41B50C19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6A031-C93E-D840-8B74-6F6454F3B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FAA12-1B8B-BE46-91BB-2AE26B3AB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FBFA-7219-7841-B60E-558CE0ED4E0A}" type="datetimeFigureOut">
              <a:rPr lang="es-ES" smtClean="0"/>
              <a:t>11/12/20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A7E18-E512-5648-8C5E-377D39926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7F67F-A2D4-844B-8C64-98C4E4B8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DA47E-D5B1-4F47-8B16-6D77374C0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CAEE0-E8B3-E047-A03A-EBEC08265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>
                <a:solidFill>
                  <a:srgbClr val="0070C0"/>
                </a:solidFill>
                <a:latin typeface="KG Red Hands" panose="02000505000000020004" pitchFamily="2" charset="0"/>
              </a:rPr>
              <a:t>TRABAJANDO VOCABULARIO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DBA88E-C3D7-BE49-80FA-5A3BE337A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KG Beneath Your Beautiful" panose="02000000000000000000" pitchFamily="2" charset="77"/>
              </a:rPr>
              <a:t>Versión Navideña</a:t>
            </a:r>
          </a:p>
        </p:txBody>
      </p:sp>
      <p:pic>
        <p:nvPicPr>
          <p:cNvPr id="1028" name="Picture 4" descr="Recursos y vídeos para profes - Kumubox.com">
            <a:extLst>
              <a:ext uri="{FF2B5EF4-FFF2-40B4-BE49-F238E27FC236}">
                <a16:creationId xmlns:a16="http://schemas.microsoft.com/office/drawing/2014/main" id="{AA96B1D0-2243-B743-A18D-14ECA700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1019"/>
            <a:ext cx="3024188" cy="6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53B7A87-6B4F-D244-A806-7085CECD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728788" cy="17287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8E0683-9FE4-CF41-AF1D-DBC7EEE9A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12" y="4122738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1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 err="1">
                <a:solidFill>
                  <a:srgbClr val="C00000"/>
                </a:solidFill>
                <a:latin typeface="KG Red Hands" panose="02000505000000020004" pitchFamily="2" charset="0"/>
              </a:rPr>
              <a:t>Tarsias</a:t>
            </a:r>
            <a:endParaRPr lang="es-ES" sz="8800" dirty="0">
              <a:solidFill>
                <a:srgbClr val="C00000"/>
              </a:solidFill>
              <a:latin typeface="KG Red Hands" panose="02000505000000020004" pitchFamily="2" charset="0"/>
            </a:endParaRPr>
          </a:p>
        </p:txBody>
      </p:sp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1EC3E9E5-191B-AE45-8BAF-73C61C37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3" y="1826668"/>
            <a:ext cx="5263322" cy="4929731"/>
          </a:xfrm>
          <a:prstGeom prst="rect">
            <a:avLst/>
          </a:prstGeom>
        </p:spPr>
      </p:pic>
      <p:pic>
        <p:nvPicPr>
          <p:cNvPr id="8194" name="Picture 2" descr="Tarsia Navideño. Juegos con vocabulario – El tarro de los idiomas">
            <a:extLst>
              <a:ext uri="{FF2B5EF4-FFF2-40B4-BE49-F238E27FC236}">
                <a16:creationId xmlns:a16="http://schemas.microsoft.com/office/drawing/2014/main" id="{9829FF83-9BE8-394A-A0A8-5882786A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67" y="1754671"/>
            <a:ext cx="5001728" cy="50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1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2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ONLINE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401002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2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CLASE </a:t>
            </a:r>
            <a:b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</a:br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VS </a:t>
            </a:r>
            <a:b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</a:br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PROFE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401002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581025"/>
            <a:ext cx="1819275" cy="18192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C35B4B-EA6B-234C-9A7A-9C078D33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6487" y="2638426"/>
            <a:ext cx="1819275" cy="181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458789-C12B-9F4B-86A2-06367EE22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14849" y="447676"/>
            <a:ext cx="1819275" cy="1819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8D8E8E-F273-4243-AC33-B568CE7069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96074" y="2519362"/>
            <a:ext cx="1819275" cy="18192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87ED29-B0ED-9A4B-80E4-0FE0EA109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05924" y="447675"/>
            <a:ext cx="1819275" cy="1819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79E304-A451-254A-8944-FC15B7D87E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20237" y="4114799"/>
            <a:ext cx="1819275" cy="1819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712F7E-C776-4E4A-9BE7-5EA8B6D715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400549" y="4457701"/>
            <a:ext cx="1819275" cy="18192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5EF384-6670-8040-88EA-00FABB491A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6712" y="4610101"/>
            <a:ext cx="18192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2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¡Patata!</a:t>
            </a:r>
            <a:b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</a:br>
            <a:r>
              <a:rPr lang="es-ES" sz="8800" dirty="0" err="1">
                <a:solidFill>
                  <a:srgbClr val="C00000"/>
                </a:solidFill>
                <a:latin typeface="KG Red Hands" panose="02000505000000020004" pitchFamily="2" charset="0"/>
              </a:rPr>
              <a:t>Trapdoor</a:t>
            </a:r>
            <a:endParaRPr lang="es-ES" sz="8800" dirty="0">
              <a:solidFill>
                <a:srgbClr val="C00000"/>
              </a:solidFill>
              <a:latin typeface="KG Red Hands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401002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F13533-7045-2D42-9143-088CE07CC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8" t="52082" r="52847" b="5001"/>
          <a:stretch/>
        </p:blipFill>
        <p:spPr>
          <a:xfrm>
            <a:off x="314325" y="2578936"/>
            <a:ext cx="642938" cy="7745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805875-FD43-0346-90E4-591DBEB87A53}"/>
              </a:ext>
            </a:extLst>
          </p:cNvPr>
          <p:cNvSpPr txBox="1"/>
          <p:nvPr/>
        </p:nvSpPr>
        <p:spPr>
          <a:xfrm>
            <a:off x="314325" y="3571874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MIS REGALOS SON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E2B4EB-E7C6-C244-8428-93245060D54F}"/>
              </a:ext>
            </a:extLst>
          </p:cNvPr>
          <p:cNvSpPr txBox="1"/>
          <p:nvPr/>
        </p:nvSpPr>
        <p:spPr>
          <a:xfrm>
            <a:off x="2899366" y="3152795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UNA CAMISETA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39149-1F04-AD48-9742-2E77AA84694F}"/>
              </a:ext>
            </a:extLst>
          </p:cNvPr>
          <p:cNvSpPr txBox="1"/>
          <p:nvPr/>
        </p:nvSpPr>
        <p:spPr>
          <a:xfrm>
            <a:off x="2899366" y="3570221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UNA BUFANDA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1D1263-FA7A-444B-ACAE-DED788441E59}"/>
              </a:ext>
            </a:extLst>
          </p:cNvPr>
          <p:cNvSpPr txBox="1"/>
          <p:nvPr/>
        </p:nvSpPr>
        <p:spPr>
          <a:xfrm>
            <a:off x="2899366" y="3992290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UNA ZAPATILLA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A6A220-3B2E-FF45-99E5-5644363CADD3}"/>
              </a:ext>
            </a:extLst>
          </p:cNvPr>
          <p:cNvSpPr txBox="1"/>
          <p:nvPr/>
        </p:nvSpPr>
        <p:spPr>
          <a:xfrm>
            <a:off x="6463376" y="3571874"/>
            <a:ext cx="146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también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A62E59-7318-2240-B74F-F23E26CD9D9B}"/>
              </a:ext>
            </a:extLst>
          </p:cNvPr>
          <p:cNvSpPr txBox="1"/>
          <p:nvPr/>
        </p:nvSpPr>
        <p:spPr>
          <a:xfrm>
            <a:off x="4639487" y="3152795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ROJA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42C457-3363-5D4F-AB0E-9E7F4994A446}"/>
              </a:ext>
            </a:extLst>
          </p:cNvPr>
          <p:cNvSpPr txBox="1"/>
          <p:nvPr/>
        </p:nvSpPr>
        <p:spPr>
          <a:xfrm>
            <a:off x="4639487" y="3570221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AZUL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F4818F-EC60-5241-BB00-999A21DC365F}"/>
              </a:ext>
            </a:extLst>
          </p:cNvPr>
          <p:cNvSpPr txBox="1"/>
          <p:nvPr/>
        </p:nvSpPr>
        <p:spPr>
          <a:xfrm>
            <a:off x="4639487" y="3992290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AMARILLA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AB6FA5-6247-1944-B59F-F32481931E1A}"/>
              </a:ext>
            </a:extLst>
          </p:cNvPr>
          <p:cNvSpPr txBox="1"/>
          <p:nvPr/>
        </p:nvSpPr>
        <p:spPr>
          <a:xfrm>
            <a:off x="8210311" y="3158809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 PERRO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7665FC-BC8B-1D48-A43E-D7650D21CA45}"/>
              </a:ext>
            </a:extLst>
          </p:cNvPr>
          <p:cNvSpPr txBox="1"/>
          <p:nvPr/>
        </p:nvSpPr>
        <p:spPr>
          <a:xfrm>
            <a:off x="8210311" y="3576235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 GATO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3595CB-33F7-EF4E-9E77-184E5C45795D}"/>
              </a:ext>
            </a:extLst>
          </p:cNvPr>
          <p:cNvSpPr txBox="1"/>
          <p:nvPr/>
        </p:nvSpPr>
        <p:spPr>
          <a:xfrm>
            <a:off x="8210311" y="3998304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UN CABALLO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1B09B0-E44B-3E4B-A657-8A0AAE918444}"/>
              </a:ext>
            </a:extLst>
          </p:cNvPr>
          <p:cNvSpPr txBox="1"/>
          <p:nvPr/>
        </p:nvSpPr>
        <p:spPr>
          <a:xfrm>
            <a:off x="9950432" y="3158809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NEGRO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D56D8D-60D7-4F4F-8868-70CF88A144FE}"/>
              </a:ext>
            </a:extLst>
          </p:cNvPr>
          <p:cNvSpPr txBox="1"/>
          <p:nvPr/>
        </p:nvSpPr>
        <p:spPr>
          <a:xfrm>
            <a:off x="9950432" y="3576235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BLANCO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FD91F9-47F0-5B4E-8929-2432D7F2CCCC}"/>
              </a:ext>
            </a:extLst>
          </p:cNvPr>
          <p:cNvSpPr txBox="1"/>
          <p:nvPr/>
        </p:nvSpPr>
        <p:spPr>
          <a:xfrm>
            <a:off x="9950432" y="3998304"/>
            <a:ext cx="1679744" cy="307777"/>
          </a:xfrm>
          <a:custGeom>
            <a:avLst/>
            <a:gdLst>
              <a:gd name="connsiteX0" fmla="*/ 0 w 1679744"/>
              <a:gd name="connsiteY0" fmla="*/ 0 h 307777"/>
              <a:gd name="connsiteX1" fmla="*/ 543117 w 1679744"/>
              <a:gd name="connsiteY1" fmla="*/ 0 h 307777"/>
              <a:gd name="connsiteX2" fmla="*/ 1052640 w 1679744"/>
              <a:gd name="connsiteY2" fmla="*/ 0 h 307777"/>
              <a:gd name="connsiteX3" fmla="*/ 1679744 w 1679744"/>
              <a:gd name="connsiteY3" fmla="*/ 0 h 307777"/>
              <a:gd name="connsiteX4" fmla="*/ 1679744 w 1679744"/>
              <a:gd name="connsiteY4" fmla="*/ 307777 h 307777"/>
              <a:gd name="connsiteX5" fmla="*/ 1153424 w 1679744"/>
              <a:gd name="connsiteY5" fmla="*/ 307777 h 307777"/>
              <a:gd name="connsiteX6" fmla="*/ 559915 w 1679744"/>
              <a:gd name="connsiteY6" fmla="*/ 307777 h 307777"/>
              <a:gd name="connsiteX7" fmla="*/ 0 w 1679744"/>
              <a:gd name="connsiteY7" fmla="*/ 307777 h 307777"/>
              <a:gd name="connsiteX8" fmla="*/ 0 w 1679744"/>
              <a:gd name="connsiteY8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9744" h="307777" extrusionOk="0">
                <a:moveTo>
                  <a:pt x="0" y="0"/>
                </a:moveTo>
                <a:cubicBezTo>
                  <a:pt x="255551" y="-60129"/>
                  <a:pt x="336225" y="16964"/>
                  <a:pt x="543117" y="0"/>
                </a:cubicBezTo>
                <a:cubicBezTo>
                  <a:pt x="750009" y="-16964"/>
                  <a:pt x="816996" y="10809"/>
                  <a:pt x="1052640" y="0"/>
                </a:cubicBezTo>
                <a:cubicBezTo>
                  <a:pt x="1288284" y="-10809"/>
                  <a:pt x="1438013" y="20038"/>
                  <a:pt x="1679744" y="0"/>
                </a:cubicBezTo>
                <a:cubicBezTo>
                  <a:pt x="1700571" y="133970"/>
                  <a:pt x="1654043" y="197125"/>
                  <a:pt x="1679744" y="307777"/>
                </a:cubicBezTo>
                <a:cubicBezTo>
                  <a:pt x="1548678" y="357334"/>
                  <a:pt x="1271773" y="255037"/>
                  <a:pt x="1153424" y="307777"/>
                </a:cubicBezTo>
                <a:cubicBezTo>
                  <a:pt x="1035075" y="360517"/>
                  <a:pt x="732559" y="236949"/>
                  <a:pt x="559915" y="307777"/>
                </a:cubicBezTo>
                <a:cubicBezTo>
                  <a:pt x="387271" y="378605"/>
                  <a:pt x="124312" y="284341"/>
                  <a:pt x="0" y="307777"/>
                </a:cubicBezTo>
                <a:cubicBezTo>
                  <a:pt x="-9174" y="178844"/>
                  <a:pt x="23522" y="794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MARRÓN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A4D2614-9949-6C41-BBE5-69892494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6" y="2677975"/>
            <a:ext cx="2565400" cy="635000"/>
          </a:xfrm>
          <a:prstGeom prst="rect">
            <a:avLst/>
          </a:prstGeom>
        </p:spPr>
      </p:pic>
      <p:pic>
        <p:nvPicPr>
          <p:cNvPr id="36" name="Imagen 35" descr="Icono&#10;&#10;Descripción generada automáticamente">
            <a:extLst>
              <a:ext uri="{FF2B5EF4-FFF2-40B4-BE49-F238E27FC236}">
                <a16:creationId xmlns:a16="http://schemas.microsoft.com/office/drawing/2014/main" id="{0A4975C1-CF9B-1343-AE95-64ACBF451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4" y="2273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3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2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¡Atrapa el </a:t>
            </a:r>
            <a:b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</a:br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ratón!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401002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5" y="226197"/>
            <a:ext cx="6885931" cy="406159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02577" y="916287"/>
            <a:ext cx="5058266" cy="1340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tx1"/>
                </a:solidFill>
              </a:rPr>
              <a:t>Texto pregunta aquí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192396" y="2647862"/>
            <a:ext cx="507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RESPSUESTA PARA PREGUNTA AQUÍ</a:t>
            </a:r>
          </a:p>
        </p:txBody>
      </p:sp>
      <p:sp>
        <p:nvSpPr>
          <p:cNvPr id="13" name="Elipse 12"/>
          <p:cNvSpPr/>
          <p:nvPr/>
        </p:nvSpPr>
        <p:spPr>
          <a:xfrm>
            <a:off x="174172" y="4771534"/>
            <a:ext cx="1393371" cy="17386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13115471" y="4600366"/>
            <a:ext cx="2080986" cy="20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9 -0.12777 L -0.11302 -0.13356 C -0.12539 -0.13703 -0.11719 -0.13518 -0.1263 -0.13935 C -0.13047 -0.14143 -0.1349 -0.14328 -0.13933 -0.14514 C -0.14128 -0.14629 -0.14375 -0.14699 -0.14571 -0.14814 L -0.15065 -0.15092 C -0.15508 -0.15 -0.15951 -0.15069 -0.16367 -0.14814 C -0.16589 -0.14676 -0.16719 -0.14259 -0.16849 -0.13935 C -0.17031 -0.13588 -0.17188 -0.13171 -0.17344 -0.12777 C -0.17448 -0.125 -0.17539 -0.12152 -0.17669 -0.11921 C -0.178 -0.11666 -0.18008 -0.11527 -0.18164 -0.11342 C -0.18672 -0.09953 -0.18294 -0.10578 -0.19466 -0.09884 L -0.19948 -0.09583 C -0.20287 -0.09699 -0.20612 -0.09722 -0.20925 -0.09884 C -0.21172 -0.1 -0.21367 -0.10301 -0.21589 -0.10463 C -0.21745 -0.10578 -0.21901 -0.10648 -0.22071 -0.10764 C -0.22943 -0.11782 -0.22188 -0.10972 -0.23399 -0.11921 C -0.2362 -0.12083 -0.23841 -0.12268 -0.24024 -0.125 C -0.24623 -0.13101 -0.24466 -0.13171 -0.25169 -0.13657 C -0.25391 -0.13796 -0.25612 -0.13842 -0.25834 -0.13935 C -0.2599 -0.14027 -0.26146 -0.14143 -0.26302 -0.14236 C -0.26654 -0.14143 -0.27005 -0.1412 -0.27292 -0.13935 C -0.27474 -0.13842 -0.2763 -0.13588 -0.27787 -0.13356 C -0.27956 -0.13101 -0.28047 -0.12592 -0.28268 -0.125 C -0.28893 -0.12199 -0.29571 -0.12291 -0.30222 -0.12199 C -0.30391 -0.11921 -0.30521 -0.11551 -0.30729 -0.11342 C -0.30964 -0.11064 -0.31276 -0.10972 -0.31524 -0.10764 C -0.31745 -0.10578 -0.31966 -0.10393 -0.32188 -0.10162 C -0.33711 -0.08634 -0.31341 -0.10717 -0.3349 -0.09004 C -0.33711 -0.08842 -0.33906 -0.08564 -0.34154 -0.08426 C -0.34779 -0.08078 -0.35456 -0.07939 -0.36094 -0.07569 C -0.3625 -0.07476 -0.36433 -0.07361 -0.36589 -0.07268 C -0.38008 -0.06551 -0.36563 -0.07384 -0.37722 -0.06689 C -0.37891 -0.06504 -0.38073 -0.06342 -0.38229 -0.06111 C -0.39883 -0.03472 -0.38581 -0.05115 -0.39688 -0.03796 C -0.39844 -0.03889 -0.40065 -0.03865 -0.40169 -0.04074 C -0.40287 -0.04305 -0.40261 -0.04676 -0.40326 -0.04953 C -0.41081 -0.07986 -0.40169 -0.03726 -0.41315 -0.07847 C -0.42136 -0.10787 -0.41081 -0.07152 -0.42123 -0.10162 C -0.42565 -0.11389 -0.42344 -0.11389 -0.42943 -0.125 C -0.43203 -0.12939 -0.43516 -0.13217 -0.4375 -0.13657 C -0.43893 -0.13889 -0.43959 -0.14282 -0.44089 -0.14514 C -0.44571 -0.15393 -0.44662 -0.15347 -0.45222 -0.15694 C -0.45495 -0.15578 -0.45794 -0.15625 -0.46055 -0.15393 C -0.4625 -0.15208 -0.46341 -0.14768 -0.46524 -0.14514 C -0.47448 -0.1324 -0.47266 -0.13472 -0.48177 -0.13078 C -0.48334 -0.12777 -0.48451 -0.1243 -0.48646 -0.12199 C -0.48802 -0.12037 -0.48998 -0.12106 -0.49154 -0.11921 C -0.49284 -0.11689 -0.49336 -0.11319 -0.49466 -0.11041 C -0.4961 -0.10717 -0.49779 -0.10439 -0.49948 -0.10162 C -0.50104 -0.09953 -0.50287 -0.09814 -0.50456 -0.09583 C -0.51719 -0.07708 -0.50052 -0.09745 -0.51589 -0.07847 C -0.51901 -0.07453 -0.52253 -0.07083 -0.52565 -0.06689 L -0.53047 -0.06111 L -0.53555 -0.05532 C -0.53711 -0.07129 -0.53867 -0.08773 -0.54349 -0.10162 C -0.54662 -0.11041 -0.55065 -0.11828 -0.55495 -0.125 C -0.55768 -0.12893 -0.56081 -0.13217 -0.56315 -0.13657 C -0.56446 -0.13889 -0.56498 -0.14282 -0.56641 -0.14514 C -0.56914 -0.15023 -0.57552 -0.1574 -0.57943 -0.15972 C -0.58373 -0.16226 -0.59245 -0.16551 -0.59245 -0.16527 C -0.60391 -0.16458 -0.6155 -0.1662 -0.62669 -0.16273 C -0.62878 -0.16203 -0.62943 -0.15717 -0.63021 -0.15393 C -0.63711 -0.1243 -0.62383 -0.16342 -0.63672 -0.12777 C -0.63854 -0.12199 -0.64115 -0.1162 -0.64297 -0.11041 C -0.64805 -0.09652 -0.65078 -0.08518 -0.65768 -0.07268 C -0.66719 -0.05578 -0.66393 -0.06389 -0.66914 -0.04953 C -0.66992 -0.04652 -0.66992 -0.04328 -0.67071 -0.04074 C -0.67214 -0.0375 -0.67435 -0.03518 -0.67578 -0.03217 C -0.67709 -0.02939 -0.678 -0.02639 -0.67891 -0.02338 C -0.68321 -0.04652 -0.67891 -0.01759 -0.67891 -0.04074 C -0.67891 -0.04768 -0.67969 -0.05439 -0.68047 -0.06111 C -0.68151 -0.06713 -0.68034 -0.07777 -0.68386 -0.07847 L -0.69518 -0.08148 L -0.70821 -0.08426 C -0.71927 -0.09097 -0.70586 -0.08333 -0.72292 -0.09004 C -0.72461 -0.09074 -0.72643 -0.09236 -0.72787 -0.09305 C -0.73047 -0.09421 -0.73321 -0.09514 -0.73594 -0.09583 C -0.74558 -0.09861 -0.74844 -0.09861 -0.75729 -0.10162 C -0.75951 -0.10254 -0.76172 -0.1037 -0.76393 -0.10463 C -0.76472 -0.10764 -0.76498 -0.11342 -0.76693 -0.11342 C -0.76901 -0.11342 -0.76927 -0.10764 -0.77018 -0.10463 C -0.77123 -0.10185 -0.77123 -0.09884 -0.77201 -0.09583 C -0.77279 -0.09097 -0.77422 -0.08634 -0.77513 -0.08148 C -0.77565 -0.07847 -0.77643 -0.07569 -0.77669 -0.07268 C -0.77787 -0.06782 -0.7793 -0.06319 -0.78008 -0.05833 C -0.78151 -0.05162 -0.7819 -0.04444 -0.78321 -0.03796 C -0.78464 -0.03101 -0.78672 -0.02453 -0.78815 -0.01759 C -0.7905 -0.00625 -0.79206 0.00579 -0.79479 0.01713 C -0.8043 0.06019 -0.79206 0.00672 -0.80143 0.04329 C -0.80235 0.04815 -0.80326 0.05301 -0.80443 0.05787 C -0.81016 0.07917 -0.80899 0.0757 -0.81419 0.08982 C -0.81472 0.07917 -0.81537 0.06829 -0.81602 0.05787 C -0.8168 0.04931 -0.81784 0.04537 -0.81914 0.0375 C -0.82292 0.01412 -0.81771 0.03658 -0.82722 0.00278 L -0.83698 -0.03217 C -0.83815 -0.03588 -0.83893 -0.04004 -0.84037 -0.04375 L -0.84362 -0.05231 C -0.84414 -0.05717 -0.84479 -0.06203 -0.84518 -0.06689 C -0.84584 -0.07453 -0.84571 -0.08264 -0.84688 -0.09004 C -0.8474 -0.09351 -0.84896 -0.09606 -0.85013 -0.09884 C -0.85169 -0.10277 -0.85339 -0.10648 -0.85495 -0.11041 C -0.85612 -0.11319 -0.85716 -0.1162 -0.85821 -0.11921 C -0.86146 -0.12708 -0.8638 -0.13333 -0.86797 -0.13935 C -0.86953 -0.14166 -0.87123 -0.14328 -0.87292 -0.14514 C -0.87396 -0.14814 -0.87461 -0.15185 -0.87617 -0.15393 C -0.87748 -0.15578 -0.87956 -0.15532 -0.88112 -0.15694 C -0.88347 -0.15926 -0.88555 -0.16226 -0.88763 -0.16551 C -0.89102 -0.17106 -0.8974 -0.18287 -0.8974 -0.18264 C -0.89779 -0.18518 -0.90013 -0.20023 -0.90222 -0.20023 C -0.90404 -0.20023 -0.90326 -0.19444 -0.90404 -0.19166 C -0.90482 -0.18773 -0.90625 -0.18402 -0.90729 -0.18009 C -0.90808 -0.17639 -0.90808 -0.17222 -0.90886 -0.16851 C -0.9099 -0.16342 -0.91107 -0.15879 -0.91211 -0.15393 C -0.91263 -0.15115 -0.91328 -0.14814 -0.91367 -0.14514 C -0.91576 -0.13541 -0.91836 -0.12615 -0.92018 -0.1162 C -0.92071 -0.11342 -0.9211 -0.11018 -0.92201 -0.10764 C -0.92279 -0.10439 -0.92396 -0.10162 -0.92513 -0.09884 L -0.92839 -0.08148 C -0.92904 -0.07847 -0.92904 -0.07523 -0.93008 -0.07268 L -0.9349 -0.06111 C -0.93542 -0.05833 -0.93568 -0.05509 -0.93646 -0.05231 C -0.94297 -0.02986 -0.93724 -0.05694 -0.94154 -0.03495 C -0.94297 -0.03588 -0.94492 -0.03588 -0.94636 -0.03796 C -0.94844 -0.04097 -0.94922 -0.04606 -0.95117 -0.04953 C -0.95326 -0.05301 -0.95547 -0.05555 -0.95768 -0.05833 C -0.98151 -0.08796 -0.95117 -0.04791 -0.98047 -0.08726 C -0.98047 -0.08703 -0.99362 -0.10463 -0.99362 -0.10439 C -0.99571 -0.10856 -0.99805 -0.11203 -1.00013 -0.1162 C -1.00143 -0.11898 -1.00209 -0.12222 -1.00339 -0.125 C -1.00482 -0.12801 -1.0069 -0.13032 -1.00821 -0.13356 C -1.01849 -0.15717 -1.01016 -0.1456 -1.01966 -0.15694 C -1.02188 -0.15578 -1.02526 -0.15764 -1.02617 -0.15393 C -1.02839 -0.14514 -1.02722 -0.13449 -1.02787 -0.125 C -1.02826 -0.11713 -1.02865 -0.10949 -1.02943 -0.10162 C -1.02982 -0.09861 -1.0306 -0.09606 -1.03112 -0.09305 C -1.03334 -0.0787 -1.03164 -0.08333 -1.03594 -0.0699 C -1.03698 -0.06689 -1.03841 -0.06435 -1.03919 -0.06111 C -1.04193 -0.05139 -1.03959 -0.05092 -1.04414 -0.04074 C -1.04701 -0.03449 -1.05065 -0.02916 -1.05391 -0.02338 C -1.06016 -0.01226 -1.0569 -0.01689 -1.06367 -0.00902 C -1.06537 -0.00995 -1.06745 -0.00949 -1.06862 -0.0118 C -1.06992 -0.01481 -1.06927 -0.0199 -1.07018 -0.02338 C -1.07201 -0.02963 -1.07526 -0.03426 -1.07669 -0.04074 C -1.08516 -0.07801 -1.07422 -0.03194 -1.0849 -0.0699 C -1.08568 -0.07245 -1.08607 -0.07546 -1.08646 -0.07847 C -1.08867 -0.09236 -1.08998 -0.10277 -1.09141 -0.1162 C -1.09206 -0.12199 -1.09232 -0.12801 -1.0931 -0.13356 C -1.09518 -0.15092 -1.09466 -0.13379 -1.09466 -0.15092 " pathEditMode="relative" rAng="0" ptsTypes="AAAAAAAAAAAAAAAAAAAAAAAAAAAAAAAAAAAAAAAAAAAAAAAAAAAAAAAAAAAAAAAAAAAAAAAAAAAAAAAAAAAAAAAAAAAAAAAAAAAAAAAAAAAAAAAAAAAAAAAAAAAAAAAAAAAAAAAAAAAAAAAAAAAAA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82" y="7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2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>
                <a:solidFill>
                  <a:srgbClr val="C00000"/>
                </a:solidFill>
                <a:latin typeface="KG Red Hands" panose="02000505000000020004" pitchFamily="2" charset="0"/>
              </a:rPr>
              <a:t>Juegos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72C65-0840-B441-B882-7368AB9C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401002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64512-C0A1-304F-876D-4F5009D5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1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8800" dirty="0" err="1">
                <a:solidFill>
                  <a:srgbClr val="C00000"/>
                </a:solidFill>
                <a:latin typeface="KG Red Hands" panose="02000505000000020004" pitchFamily="2" charset="0"/>
              </a:rPr>
              <a:t>Dobble</a:t>
            </a:r>
            <a:endParaRPr lang="es-ES" sz="8800" dirty="0">
              <a:solidFill>
                <a:srgbClr val="C00000"/>
              </a:solidFill>
              <a:latin typeface="KG Red Hands" panose="02000505000000020004" pitchFamily="2" charset="0"/>
            </a:endParaRPr>
          </a:p>
        </p:txBody>
      </p:sp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7DF9463E-2230-DF40-AEE8-A9016B55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2513">
            <a:off x="1408277" y="2114824"/>
            <a:ext cx="3796275" cy="4008250"/>
          </a:xfrm>
          <a:prstGeom prst="rect">
            <a:avLst/>
          </a:prstGeom>
        </p:spPr>
      </p:pic>
      <p:pic>
        <p:nvPicPr>
          <p:cNvPr id="7" name="Imagen 6" descr="Aplicación, Icono&#10;&#10;Descripción generada automáticamente">
            <a:extLst>
              <a:ext uri="{FF2B5EF4-FFF2-40B4-BE49-F238E27FC236}">
                <a16:creationId xmlns:a16="http://schemas.microsoft.com/office/drawing/2014/main" id="{1F8F86F1-15D2-4C4B-AB98-9147602F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2" t="2841"/>
          <a:stretch/>
        </p:blipFill>
        <p:spPr>
          <a:xfrm>
            <a:off x="4353339" y="2325756"/>
            <a:ext cx="3738018" cy="36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2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</Words>
  <Application>Microsoft Macintosh PowerPoint</Application>
  <PresentationFormat>Panorámica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KG Beneath Your Beautiful</vt:lpstr>
      <vt:lpstr>KG Red Hands</vt:lpstr>
      <vt:lpstr>Tema de Office</vt:lpstr>
      <vt:lpstr>TRABAJANDO VOCABULARIO</vt:lpstr>
      <vt:lpstr>CLASE  VS  PROFE</vt:lpstr>
      <vt:lpstr>Presentación de PowerPoint</vt:lpstr>
      <vt:lpstr>¡Patata! Trapdoor</vt:lpstr>
      <vt:lpstr>Presentación de PowerPoint</vt:lpstr>
      <vt:lpstr>¡Atrapa el  ratón!</vt:lpstr>
      <vt:lpstr>Presentación de PowerPoint</vt:lpstr>
      <vt:lpstr>Juegos</vt:lpstr>
      <vt:lpstr>Dobble</vt:lpstr>
      <vt:lpstr>Tarsias</vt:lpstr>
      <vt:lpstr>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TRABAJANDO VOCABULARIO</dc:title>
  <dc:creator>Laura Caldas</dc:creator>
  <cp:lastModifiedBy>Laura Caldas</cp:lastModifiedBy>
  <cp:revision>3</cp:revision>
  <dcterms:created xsi:type="dcterms:W3CDTF">2020-12-11T15:20:37Z</dcterms:created>
  <dcterms:modified xsi:type="dcterms:W3CDTF">2020-12-11T15:46:40Z</dcterms:modified>
</cp:coreProperties>
</file>