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236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1A24-7907-4C9F-A3D3-76514D34B366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91A3-074E-48B5-B273-279C7E2D99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560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1A24-7907-4C9F-A3D3-76514D34B366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91A3-074E-48B5-B273-279C7E2D99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18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1A24-7907-4C9F-A3D3-76514D34B366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91A3-074E-48B5-B273-279C7E2D99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806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1A24-7907-4C9F-A3D3-76514D34B366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91A3-074E-48B5-B273-279C7E2D99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763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1A24-7907-4C9F-A3D3-76514D34B366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91A3-074E-48B5-B273-279C7E2D99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811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1A24-7907-4C9F-A3D3-76514D34B366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91A3-074E-48B5-B273-279C7E2D99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658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1A24-7907-4C9F-A3D3-76514D34B366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91A3-074E-48B5-B273-279C7E2D99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920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1A24-7907-4C9F-A3D3-76514D34B366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91A3-074E-48B5-B273-279C7E2D99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20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1A24-7907-4C9F-A3D3-76514D34B366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91A3-074E-48B5-B273-279C7E2D99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240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1A24-7907-4C9F-A3D3-76514D34B366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91A3-074E-48B5-B273-279C7E2D99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7590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A1A24-7907-4C9F-A3D3-76514D34B366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A91A3-074E-48B5-B273-279C7E2D99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42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A1A24-7907-4C9F-A3D3-76514D34B366}" type="datetimeFigureOut">
              <a:rPr lang="es-ES" smtClean="0"/>
              <a:t>04/12/2020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A91A3-074E-48B5-B273-279C7E2D99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80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reja arrib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8389" y="926812"/>
            <a:ext cx="1620000" cy="1620000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5" name="boca abaj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5574" y="4174083"/>
            <a:ext cx="1620000" cy="1620000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6" name="ojos arrib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31361" y="926812"/>
            <a:ext cx="1620000" cy="1620000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8" name="nariz arriba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4761" y="926812"/>
            <a:ext cx="1620000" cy="1620000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10" name="cabeza arriba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04" r="21952"/>
          <a:stretch/>
        </p:blipFill>
        <p:spPr>
          <a:xfrm>
            <a:off x="7362018" y="926812"/>
            <a:ext cx="1620000" cy="1620000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11" name="oreja abajo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2831" y="4174083"/>
            <a:ext cx="1620000" cy="1620000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12" name="boca arrib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926812"/>
            <a:ext cx="1620000" cy="1620000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13" name="ojos abaj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9202" y="4174083"/>
            <a:ext cx="1620000" cy="1620000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14" name="nariz abajo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1271" y="4174083"/>
            <a:ext cx="1620000" cy="1620000"/>
          </a:xfrm>
          <a:prstGeom prst="rect">
            <a:avLst/>
          </a:prstGeom>
          <a:noFill/>
          <a:ln w="28575">
            <a:noFill/>
          </a:ln>
        </p:spPr>
      </p:pic>
      <p:pic>
        <p:nvPicPr>
          <p:cNvPr id="15" name="cabeza abajo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704" r="21952"/>
          <a:stretch/>
        </p:blipFill>
        <p:spPr>
          <a:xfrm>
            <a:off x="138317" y="4174083"/>
            <a:ext cx="1620000" cy="1620000"/>
          </a:xfrm>
          <a:prstGeom prst="rect">
            <a:avLst/>
          </a:prstGeom>
          <a:noFill/>
          <a:ln w="28575">
            <a:noFill/>
          </a:ln>
        </p:spPr>
      </p:pic>
      <p:sp>
        <p:nvSpPr>
          <p:cNvPr id="16" name="1"/>
          <p:cNvSpPr/>
          <p:nvPr/>
        </p:nvSpPr>
        <p:spPr>
          <a:xfrm>
            <a:off x="107504" y="332656"/>
            <a:ext cx="1620000" cy="28083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 smtClean="0">
                <a:solidFill>
                  <a:schemeClr val="tx1"/>
                </a:solidFill>
                <a:latin typeface="Pumpkin Soup" panose="03000600000000000000" pitchFamily="66" charset="0"/>
              </a:rPr>
              <a:t>1</a:t>
            </a:r>
            <a:endParaRPr lang="es-ES" sz="9600" dirty="0">
              <a:solidFill>
                <a:schemeClr val="tx1"/>
              </a:solidFill>
              <a:latin typeface="Pumpkin Soup" panose="03000600000000000000" pitchFamily="66" charset="0"/>
            </a:endParaRPr>
          </a:p>
        </p:txBody>
      </p:sp>
      <p:sp>
        <p:nvSpPr>
          <p:cNvPr id="17" name="ulrima"/>
          <p:cNvSpPr/>
          <p:nvPr/>
        </p:nvSpPr>
        <p:spPr>
          <a:xfrm>
            <a:off x="7362018" y="3579927"/>
            <a:ext cx="1620000" cy="28083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 smtClean="0">
                <a:solidFill>
                  <a:schemeClr val="tx1"/>
                </a:solidFill>
                <a:latin typeface="Pumpkin Soup" panose="03000600000000000000" pitchFamily="66" charset="0"/>
              </a:rPr>
              <a:t>10</a:t>
            </a:r>
            <a:endParaRPr lang="es-ES" sz="9600" dirty="0">
              <a:solidFill>
                <a:schemeClr val="tx1"/>
              </a:solidFill>
              <a:latin typeface="Pumpkin Soup" panose="03000600000000000000" pitchFamily="66" charset="0"/>
            </a:endParaRPr>
          </a:p>
        </p:txBody>
      </p:sp>
      <p:sp>
        <p:nvSpPr>
          <p:cNvPr id="18" name="55"/>
          <p:cNvSpPr/>
          <p:nvPr/>
        </p:nvSpPr>
        <p:spPr>
          <a:xfrm>
            <a:off x="7392831" y="332656"/>
            <a:ext cx="1620000" cy="28083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 smtClean="0">
                <a:solidFill>
                  <a:schemeClr val="tx1"/>
                </a:solidFill>
                <a:latin typeface="Pumpkin Soup" panose="03000600000000000000" pitchFamily="66" charset="0"/>
              </a:rPr>
              <a:t>5</a:t>
            </a:r>
            <a:endParaRPr lang="es-ES" sz="9600" dirty="0">
              <a:solidFill>
                <a:schemeClr val="tx1"/>
              </a:solidFill>
              <a:latin typeface="Pumpkin Soup" panose="03000600000000000000" pitchFamily="66" charset="0"/>
            </a:endParaRPr>
          </a:p>
        </p:txBody>
      </p:sp>
      <p:sp>
        <p:nvSpPr>
          <p:cNvPr id="19" name="6"/>
          <p:cNvSpPr/>
          <p:nvPr/>
        </p:nvSpPr>
        <p:spPr>
          <a:xfrm>
            <a:off x="1921132" y="3579927"/>
            <a:ext cx="1620000" cy="28083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 smtClean="0">
                <a:solidFill>
                  <a:schemeClr val="tx1"/>
                </a:solidFill>
                <a:latin typeface="Pumpkin Soup" panose="03000600000000000000" pitchFamily="66" charset="0"/>
              </a:rPr>
              <a:t>7</a:t>
            </a:r>
            <a:endParaRPr lang="es-ES" sz="9600" dirty="0">
              <a:solidFill>
                <a:schemeClr val="tx1"/>
              </a:solidFill>
              <a:latin typeface="Pumpkin Soup" panose="03000600000000000000" pitchFamily="66" charset="0"/>
            </a:endParaRPr>
          </a:p>
        </p:txBody>
      </p:sp>
      <p:sp>
        <p:nvSpPr>
          <p:cNvPr id="20" name="5"/>
          <p:cNvSpPr/>
          <p:nvPr/>
        </p:nvSpPr>
        <p:spPr>
          <a:xfrm>
            <a:off x="107504" y="3579927"/>
            <a:ext cx="1620000" cy="28083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 smtClean="0">
                <a:solidFill>
                  <a:schemeClr val="tx1"/>
                </a:solidFill>
                <a:latin typeface="Pumpkin Soup" panose="03000600000000000000" pitchFamily="66" charset="0"/>
              </a:rPr>
              <a:t>6</a:t>
            </a:r>
            <a:endParaRPr lang="es-ES" sz="9600" dirty="0">
              <a:solidFill>
                <a:schemeClr val="tx1"/>
              </a:solidFill>
              <a:latin typeface="Pumpkin Soup" panose="03000600000000000000" pitchFamily="66" charset="0"/>
            </a:endParaRPr>
          </a:p>
        </p:txBody>
      </p:sp>
      <p:sp>
        <p:nvSpPr>
          <p:cNvPr id="21" name="8"/>
          <p:cNvSpPr/>
          <p:nvPr/>
        </p:nvSpPr>
        <p:spPr>
          <a:xfrm>
            <a:off x="5548390" y="3579927"/>
            <a:ext cx="1620000" cy="28083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 smtClean="0">
                <a:solidFill>
                  <a:schemeClr val="tx1"/>
                </a:solidFill>
                <a:latin typeface="Pumpkin Soup" panose="03000600000000000000" pitchFamily="66" charset="0"/>
              </a:rPr>
              <a:t>9</a:t>
            </a:r>
            <a:endParaRPr lang="es-ES" sz="9600" dirty="0">
              <a:solidFill>
                <a:schemeClr val="tx1"/>
              </a:solidFill>
              <a:latin typeface="Pumpkin Soup" panose="03000600000000000000" pitchFamily="66" charset="0"/>
            </a:endParaRPr>
          </a:p>
        </p:txBody>
      </p:sp>
      <p:sp>
        <p:nvSpPr>
          <p:cNvPr id="22" name="7"/>
          <p:cNvSpPr/>
          <p:nvPr/>
        </p:nvSpPr>
        <p:spPr>
          <a:xfrm>
            <a:off x="3734761" y="3579927"/>
            <a:ext cx="1620000" cy="28083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 smtClean="0">
                <a:solidFill>
                  <a:schemeClr val="tx1"/>
                </a:solidFill>
                <a:latin typeface="Pumpkin Soup" panose="03000600000000000000" pitchFamily="66" charset="0"/>
              </a:rPr>
              <a:t>8</a:t>
            </a:r>
            <a:endParaRPr lang="es-ES" sz="9600" dirty="0">
              <a:solidFill>
                <a:schemeClr val="tx1"/>
              </a:solidFill>
              <a:latin typeface="Pumpkin Soup" panose="03000600000000000000" pitchFamily="66" charset="0"/>
            </a:endParaRPr>
          </a:p>
        </p:txBody>
      </p:sp>
      <p:sp>
        <p:nvSpPr>
          <p:cNvPr id="23" name="4"/>
          <p:cNvSpPr/>
          <p:nvPr/>
        </p:nvSpPr>
        <p:spPr>
          <a:xfrm>
            <a:off x="5571500" y="328999"/>
            <a:ext cx="1620000" cy="28083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 smtClean="0">
                <a:solidFill>
                  <a:schemeClr val="tx1"/>
                </a:solidFill>
                <a:latin typeface="Pumpkin Soup" panose="03000600000000000000" pitchFamily="66" charset="0"/>
              </a:rPr>
              <a:t>4</a:t>
            </a:r>
            <a:endParaRPr lang="es-ES" sz="9600" dirty="0">
              <a:solidFill>
                <a:schemeClr val="tx1"/>
              </a:solidFill>
              <a:latin typeface="Pumpkin Soup" panose="03000600000000000000" pitchFamily="66" charset="0"/>
            </a:endParaRPr>
          </a:p>
        </p:txBody>
      </p:sp>
      <p:sp>
        <p:nvSpPr>
          <p:cNvPr id="24" name="2"/>
          <p:cNvSpPr/>
          <p:nvPr/>
        </p:nvSpPr>
        <p:spPr>
          <a:xfrm>
            <a:off x="1928836" y="332656"/>
            <a:ext cx="1620000" cy="28083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 smtClean="0">
                <a:solidFill>
                  <a:schemeClr val="tx1"/>
                </a:solidFill>
                <a:latin typeface="Pumpkin Soup" panose="03000600000000000000" pitchFamily="66" charset="0"/>
              </a:rPr>
              <a:t>2</a:t>
            </a:r>
            <a:endParaRPr lang="es-ES" sz="9600" dirty="0">
              <a:solidFill>
                <a:schemeClr val="tx1"/>
              </a:solidFill>
              <a:latin typeface="Pumpkin Soup" panose="03000600000000000000" pitchFamily="66" charset="0"/>
            </a:endParaRPr>
          </a:p>
        </p:txBody>
      </p:sp>
      <p:sp>
        <p:nvSpPr>
          <p:cNvPr id="25" name="3"/>
          <p:cNvSpPr/>
          <p:nvPr/>
        </p:nvSpPr>
        <p:spPr>
          <a:xfrm>
            <a:off x="3750168" y="332656"/>
            <a:ext cx="1620000" cy="280831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dirty="0" smtClean="0">
                <a:solidFill>
                  <a:schemeClr val="tx1"/>
                </a:solidFill>
                <a:latin typeface="Pumpkin Soup" panose="03000600000000000000" pitchFamily="66" charset="0"/>
              </a:rPr>
              <a:t>3</a:t>
            </a:r>
            <a:endParaRPr lang="es-ES" sz="9600" dirty="0">
              <a:solidFill>
                <a:schemeClr val="tx1"/>
              </a:solidFill>
              <a:latin typeface="Pumpkin Soup" panose="030006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53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2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Selene ballesteros garcia</dc:creator>
  <cp:lastModifiedBy>Selene ballesteros garcia</cp:lastModifiedBy>
  <cp:revision>5</cp:revision>
  <dcterms:created xsi:type="dcterms:W3CDTF">2020-12-04T19:52:41Z</dcterms:created>
  <dcterms:modified xsi:type="dcterms:W3CDTF">2020-12-04T20:56:52Z</dcterms:modified>
</cp:coreProperties>
</file>