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 snapToObjects="1">
      <p:cViewPr varScale="1">
        <p:scale>
          <a:sx n="127" d="100"/>
          <a:sy n="127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42646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25439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19630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02358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65773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11363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97070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4359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58079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40927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57998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0265-A338-8A42-BE26-E7A86795C637}" type="datetimeFigureOut">
              <a:rPr lang="en-CL" smtClean="0"/>
              <a:t>18-12-20</a:t>
            </a:fld>
            <a:endParaRPr lang="en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22C0-69FD-B14F-B76D-EC97CBF6B929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63605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7698-4EDD-1E4E-AE7B-1BEF07DDE1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L" dirty="0"/>
              <a:t> 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A29550D-B9C0-4944-A08E-B94587E8BF3D}"/>
              </a:ext>
            </a:extLst>
          </p:cNvPr>
          <p:cNvSpPr/>
          <p:nvPr/>
        </p:nvSpPr>
        <p:spPr>
          <a:xfrm>
            <a:off x="1712999" y="200966"/>
            <a:ext cx="6466359" cy="6468033"/>
          </a:xfrm>
          <a:prstGeom prst="ellipse">
            <a:avLst/>
          </a:prstGeom>
          <a:pattFill prst="wdUpDiag">
            <a:fgClr>
              <a:srgbClr val="FFC000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A2AC5EE-F205-324A-BE4E-B2B4B4BBCB38}"/>
              </a:ext>
            </a:extLst>
          </p:cNvPr>
          <p:cNvSpPr/>
          <p:nvPr/>
        </p:nvSpPr>
        <p:spPr>
          <a:xfrm>
            <a:off x="2252999" y="638565"/>
            <a:ext cx="5400000" cy="540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D31472-FCA4-B541-AD3A-95262D2AC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179" y="2670811"/>
            <a:ext cx="1889641" cy="177251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9D0989-15F7-2540-98F4-5DF87BA8849F}"/>
              </a:ext>
            </a:extLst>
          </p:cNvPr>
          <p:cNvSpPr txBox="1"/>
          <p:nvPr/>
        </p:nvSpPr>
        <p:spPr>
          <a:xfrm>
            <a:off x="3823272" y="1238945"/>
            <a:ext cx="4099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L" sz="3200" dirty="0">
                <a:latin typeface="KG Primary Penmanship" panose="02000506000000020003" pitchFamily="2" charset="77"/>
              </a:rPr>
              <a:t>Por ser el</a:t>
            </a:r>
            <a:r>
              <a:rPr lang="en-CL" sz="2800" dirty="0">
                <a:latin typeface="KG Primary Penmanship" panose="02000506000000020003" pitchFamily="2" charset="77"/>
              </a:rPr>
              <a:t> </a:t>
            </a:r>
            <a:r>
              <a:rPr lang="en-CL" sz="3200" dirty="0">
                <a:solidFill>
                  <a:srgbClr val="00B0F0"/>
                </a:solidFill>
                <a:latin typeface="Papyrus" panose="020B0602040200020303" pitchFamily="34" charset="77"/>
                <a:ea typeface="AppleGothic" pitchFamily="2" charset="-127"/>
                <a:cs typeface="Ayuthaya" pitchFamily="2" charset="-34"/>
              </a:rPr>
              <a:t>más</a:t>
            </a:r>
            <a:r>
              <a:rPr lang="en-CL" sz="3200" dirty="0">
                <a:latin typeface="Papyrus" panose="020B0602040200020303" pitchFamily="34" charset="77"/>
                <a:ea typeface="AppleGothic" pitchFamily="2" charset="-127"/>
              </a:rPr>
              <a:t> </a:t>
            </a:r>
            <a:r>
              <a:rPr lang="en-CL" sz="3200" dirty="0">
                <a:solidFill>
                  <a:schemeClr val="accent2"/>
                </a:solidFill>
                <a:latin typeface="Papyrus" panose="020B0602040200020303" pitchFamily="34" charset="77"/>
                <a:ea typeface="AppleGothic" pitchFamily="2" charset="-127"/>
                <a:cs typeface="Ayuthaya" pitchFamily="2" charset="-34"/>
              </a:rPr>
              <a:t>participativo</a:t>
            </a:r>
          </a:p>
        </p:txBody>
      </p:sp>
    </p:spTree>
    <p:extLst>
      <p:ext uri="{BB962C8B-B14F-4D97-AF65-F5344CB8AC3E}">
        <p14:creationId xmlns:p14="http://schemas.microsoft.com/office/powerpoint/2010/main" val="283546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6</Words>
  <Application>Microsoft Macintosh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Primary Penmanship</vt:lpstr>
      <vt:lpstr>Papyrus</vt:lpstr>
      <vt:lpstr>Office Theme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Ivan Schmidt</dc:creator>
  <cp:lastModifiedBy>Ivan Schmidt</cp:lastModifiedBy>
  <cp:revision>9</cp:revision>
  <dcterms:created xsi:type="dcterms:W3CDTF">2020-12-18T19:51:37Z</dcterms:created>
  <dcterms:modified xsi:type="dcterms:W3CDTF">2020-12-18T21:40:01Z</dcterms:modified>
</cp:coreProperties>
</file>