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5A9D7-6E3F-4C21-AF3A-49EA7D803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908072-DD66-431E-9C27-119CAFCDF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7A9808-8ADD-4463-B2B2-B675B5F0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F6882-5095-4604-AE15-9ECC84F7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A9A4B-5656-4897-B688-27778379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7D4B8-FBC8-4FA8-8A8A-C00150CE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F68A1B-3878-4A9E-BC95-229BDED2F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50326-FDDC-4CB0-8F63-903A06E0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865B4-DD82-49C4-B69C-4C5F7F82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C6D94-93BD-4CBB-B1A1-77A9CEA3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FF3406-9B3B-41CD-BB35-2D39ADB2F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34F0AC-57C5-4B5D-8640-484B36DA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05C70-395C-4312-85FC-8B896FFC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1B728-1C79-486D-9CAC-E282A579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F596A-6273-4487-BCD4-613E09D8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61A18-ED81-4E99-A0F6-03E616A6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A8C5F-F1F1-4ACF-A5EC-F2A6DD43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AC286-3AFE-475A-B37D-6E0FA1BF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50A4A8-A5C5-4F65-B175-ABA88F3D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87D620-9D4E-4E4F-9BB5-A887FCAE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C7971-90E6-45F6-ADB0-6DAA86EA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3E056F-4ACB-43D4-BD85-16A6B092F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A0C30-6694-4A8E-9BA0-97C903F8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8629F9-9162-4692-B037-4401FF89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428AEB-C4A8-4EAD-9EF7-56057129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FE546-EE23-4C9C-9E01-4D13015A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21874-52F3-4459-94CD-E3ECFE9C6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23F70A-C628-43DF-B122-646CD0233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2DDDE-FA43-4B05-BC9E-27AE7FA2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A6E13B-1519-4159-8B53-345D8774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7B1995-DADA-4698-8832-C9012D0F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F0FD1-A1FD-45C2-B2D9-49BBE6B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0EF86C-688B-4EBE-8EA2-2961D83E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D33064-52CE-4F29-A4F6-98BF61BD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0270BD-C3D8-4AA5-BAA6-1D08184F7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D4105E-FFBF-4D81-80D6-12C3A3E83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34FF62-AACF-45AD-88E0-43C060E0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CDC10A-75DC-4370-82F4-C3C2EC35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EF70F-4B5C-48A7-8B20-A1A3E0E6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8468-568D-4D89-B9A0-A3BE7D27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0CAA93-F45A-4378-A4D9-2DBC6523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9C49C1-A4A9-4F2D-BE6B-9EFE3D01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F89987-2215-479F-9B50-A2C363C1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43F796-9813-411F-A0D4-963E7641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DE2169-D84A-483C-8235-0E6508A3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7E5CA6-E6D7-4801-BE90-CEAC32C8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DEBBE-8FB0-4D85-B0D7-355CC0F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8E864-5C07-4D34-9E47-D5F50B73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EB418C-2AEB-4BD4-86D9-263F56A4A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5828A1-2B0A-42DC-B175-A194FB4D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D40DCE-BCF1-4185-9BBE-4CEFB528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FE8061-EB87-4B13-B78B-7FF9862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CC35B-ED6A-45F9-BECD-A9BC7360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1DC0F6-955A-490A-BDF7-08C22A512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83C60E-8DEF-45D5-AEDA-2E0EA592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84634-427B-4B07-A537-FDF3D1D8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EEBAD-366E-4009-8387-AADBE976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2E678F-68D8-4D8D-B5C1-AA982093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A9E3A9-167B-494D-A784-7A1CD0C9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D84CF-D8D0-4894-AC3A-07F3C654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18616-E79F-4A54-84D2-897BD211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8EEA-8774-4391-B88F-08B380A466A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736229-0A46-4CAF-9EC6-CECB02F2B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8E45CA-F48E-41A9-A0B5-B994DBF75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BB14-632E-4A7C-87CF-0A2D91C7A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26" Type="http://schemas.microsoft.com/office/2007/relationships/hdphoto" Target="../media/hdphoto5.wdp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microsoft.com/office/2007/relationships/hdphoto" Target="../media/hdphoto11.wdp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4.wdp"/><Relationship Id="rId32" Type="http://schemas.microsoft.com/office/2007/relationships/hdphoto" Target="../media/hdphoto8.wdp"/><Relationship Id="rId37" Type="http://schemas.openxmlformats.org/officeDocument/2006/relationships/image" Target="../media/image25.png"/><Relationship Id="rId40" Type="http://schemas.microsoft.com/office/2007/relationships/hdphoto" Target="../media/hdphoto1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microsoft.com/office/2007/relationships/hdphoto" Target="../media/hdphoto6.wdp"/><Relationship Id="rId36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3.wdp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4.png"/><Relationship Id="rId8" Type="http://schemas.openxmlformats.org/officeDocument/2006/relationships/image" Target="../media/image6.png"/><Relationship Id="rId3" Type="http://schemas.openxmlformats.org/officeDocument/2006/relationships/hyperlink" Target="https://freebie.photography/events/slides/winter_fra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ig1" descr="Icono&#10;&#10;Descripción generada automáticamente">
            <a:extLst>
              <a:ext uri="{FF2B5EF4-FFF2-40B4-BE49-F238E27FC236}">
                <a16:creationId xmlns:a16="http://schemas.microsoft.com/office/drawing/2014/main" id="{906EBEA5-CFCD-4E30-9F31-CE6ABD6C9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" y="1009684"/>
            <a:ext cx="657036" cy="657036"/>
          </a:xfrm>
          <a:prstGeom prst="rect">
            <a:avLst/>
          </a:prstGeom>
        </p:spPr>
      </p:pic>
      <p:pic>
        <p:nvPicPr>
          <p:cNvPr id="28" name="fig12">
            <a:extLst>
              <a:ext uri="{FF2B5EF4-FFF2-40B4-BE49-F238E27FC236}">
                <a16:creationId xmlns:a16="http://schemas.microsoft.com/office/drawing/2014/main" id="{A468967B-E655-441D-8A48-4A426E062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990" y="1009684"/>
            <a:ext cx="657036" cy="657036"/>
          </a:xfrm>
          <a:prstGeom prst="rect">
            <a:avLst/>
          </a:prstGeom>
        </p:spPr>
      </p:pic>
      <p:pic>
        <p:nvPicPr>
          <p:cNvPr id="26" name="fig11" descr="Icono&#10;&#10;Descripción generada automáticamente">
            <a:extLst>
              <a:ext uri="{FF2B5EF4-FFF2-40B4-BE49-F238E27FC236}">
                <a16:creationId xmlns:a16="http://schemas.microsoft.com/office/drawing/2014/main" id="{D70EC1F7-C2F7-4836-9DFA-645D2CA31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10" y="1009684"/>
            <a:ext cx="657036" cy="657036"/>
          </a:xfrm>
          <a:prstGeom prst="rect">
            <a:avLst/>
          </a:prstGeom>
        </p:spPr>
      </p:pic>
      <p:pic>
        <p:nvPicPr>
          <p:cNvPr id="8" name="fig10" descr="Icono&#10;&#10;Descripción generada automáticamente">
            <a:extLst>
              <a:ext uri="{FF2B5EF4-FFF2-40B4-BE49-F238E27FC236}">
                <a16:creationId xmlns:a16="http://schemas.microsoft.com/office/drawing/2014/main" id="{367BD2E0-D1D7-4490-B33E-797ACE340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1" y="1009684"/>
            <a:ext cx="657036" cy="657036"/>
          </a:xfrm>
          <a:prstGeom prst="rect">
            <a:avLst/>
          </a:prstGeom>
        </p:spPr>
      </p:pic>
      <p:pic>
        <p:nvPicPr>
          <p:cNvPr id="22" name="fig9">
            <a:extLst>
              <a:ext uri="{FF2B5EF4-FFF2-40B4-BE49-F238E27FC236}">
                <a16:creationId xmlns:a16="http://schemas.microsoft.com/office/drawing/2014/main" id="{E3E82FB5-BB7E-4892-9B2E-6CA656420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52" y="1009684"/>
            <a:ext cx="657036" cy="657036"/>
          </a:xfrm>
          <a:prstGeom prst="rect">
            <a:avLst/>
          </a:prstGeom>
        </p:spPr>
      </p:pic>
      <p:pic>
        <p:nvPicPr>
          <p:cNvPr id="18" name="fig8">
            <a:extLst>
              <a:ext uri="{FF2B5EF4-FFF2-40B4-BE49-F238E27FC236}">
                <a16:creationId xmlns:a16="http://schemas.microsoft.com/office/drawing/2014/main" id="{6A14C7F4-B296-4789-BAED-A93777C95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92" y="1018003"/>
            <a:ext cx="657036" cy="657036"/>
          </a:xfrm>
          <a:prstGeom prst="rect">
            <a:avLst/>
          </a:prstGeom>
        </p:spPr>
      </p:pic>
      <p:pic>
        <p:nvPicPr>
          <p:cNvPr id="14" name="fig7" descr="Icono&#10;&#10;Descripción generada automáticamente">
            <a:extLst>
              <a:ext uri="{FF2B5EF4-FFF2-40B4-BE49-F238E27FC236}">
                <a16:creationId xmlns:a16="http://schemas.microsoft.com/office/drawing/2014/main" id="{A2794B8B-D738-4083-8861-AA3E8B031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07" y="1009684"/>
            <a:ext cx="622362" cy="622362"/>
          </a:xfrm>
          <a:prstGeom prst="rect">
            <a:avLst/>
          </a:prstGeom>
        </p:spPr>
      </p:pic>
      <p:pic>
        <p:nvPicPr>
          <p:cNvPr id="34" name="fig6" descr="Icono&#10;&#10;Descripción generada automáticamente">
            <a:extLst>
              <a:ext uri="{FF2B5EF4-FFF2-40B4-BE49-F238E27FC236}">
                <a16:creationId xmlns:a16="http://schemas.microsoft.com/office/drawing/2014/main" id="{54D5B013-11E8-4200-9D9A-6482645405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423" y="1009684"/>
            <a:ext cx="657036" cy="657036"/>
          </a:xfrm>
          <a:prstGeom prst="rect">
            <a:avLst/>
          </a:prstGeom>
        </p:spPr>
      </p:pic>
      <p:pic>
        <p:nvPicPr>
          <p:cNvPr id="30" name="fig5">
            <a:extLst>
              <a:ext uri="{FF2B5EF4-FFF2-40B4-BE49-F238E27FC236}">
                <a16:creationId xmlns:a16="http://schemas.microsoft.com/office/drawing/2014/main" id="{3B54938A-0464-4EB4-91FE-18D5685C1E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2566" y="1009684"/>
            <a:ext cx="657036" cy="657036"/>
          </a:xfrm>
          <a:prstGeom prst="rect">
            <a:avLst/>
          </a:prstGeom>
        </p:spPr>
      </p:pic>
      <p:pic>
        <p:nvPicPr>
          <p:cNvPr id="32" name="fig4" descr="Logotipo, Icono&#10;&#10;Descripción generada automáticamente">
            <a:extLst>
              <a:ext uri="{FF2B5EF4-FFF2-40B4-BE49-F238E27FC236}">
                <a16:creationId xmlns:a16="http://schemas.microsoft.com/office/drawing/2014/main" id="{EB8C92AD-C274-4541-A979-0ACACF8A75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650" y="1009684"/>
            <a:ext cx="592986" cy="592986"/>
          </a:xfrm>
          <a:prstGeom prst="rect">
            <a:avLst/>
          </a:prstGeom>
        </p:spPr>
      </p:pic>
      <p:pic>
        <p:nvPicPr>
          <p:cNvPr id="10" name="fig3">
            <a:extLst>
              <a:ext uri="{FF2B5EF4-FFF2-40B4-BE49-F238E27FC236}">
                <a16:creationId xmlns:a16="http://schemas.microsoft.com/office/drawing/2014/main" id="{89585B29-256B-4EAC-8F8E-AC29F3DA49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5" y="1009684"/>
            <a:ext cx="657036" cy="657036"/>
          </a:xfrm>
          <a:prstGeom prst="rect">
            <a:avLst/>
          </a:prstGeom>
        </p:spPr>
      </p:pic>
      <p:pic>
        <p:nvPicPr>
          <p:cNvPr id="20" name="fig2" descr="Icono&#10;&#10;Descripción generada automáticamente">
            <a:extLst>
              <a:ext uri="{FF2B5EF4-FFF2-40B4-BE49-F238E27FC236}">
                <a16:creationId xmlns:a16="http://schemas.microsoft.com/office/drawing/2014/main" id="{D3BC8C58-7C1B-40D7-892D-85C9E3C322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3" y="1009684"/>
            <a:ext cx="657036" cy="657036"/>
          </a:xfrm>
          <a:prstGeom prst="rect">
            <a:avLst/>
          </a:prstGeom>
        </p:spPr>
      </p:pic>
      <p:pic>
        <p:nvPicPr>
          <p:cNvPr id="48" name="ball1" descr="Logotipo&#10;&#10;Descripción generada automáticamente">
            <a:extLst>
              <a:ext uri="{FF2B5EF4-FFF2-40B4-BE49-F238E27FC236}">
                <a16:creationId xmlns:a16="http://schemas.microsoft.com/office/drawing/2014/main" id="{FA7AA70B-EF27-4C8D-BFFB-43261AA74B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17" y="622775"/>
            <a:ext cx="1168466" cy="1168466"/>
          </a:xfrm>
          <a:prstGeom prst="rect">
            <a:avLst/>
          </a:prstGeom>
        </p:spPr>
      </p:pic>
      <p:pic>
        <p:nvPicPr>
          <p:cNvPr id="49" name="ball2" descr="Logotipo&#10;&#10;Descripción generada automáticamente">
            <a:extLst>
              <a:ext uri="{FF2B5EF4-FFF2-40B4-BE49-F238E27FC236}">
                <a16:creationId xmlns:a16="http://schemas.microsoft.com/office/drawing/2014/main" id="{BADF0746-2781-457A-9567-55DAC59F86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9" y="622775"/>
            <a:ext cx="1168466" cy="1168466"/>
          </a:xfrm>
          <a:prstGeom prst="rect">
            <a:avLst/>
          </a:prstGeom>
        </p:spPr>
      </p:pic>
      <p:pic>
        <p:nvPicPr>
          <p:cNvPr id="50" name="ball3" descr="Logotipo&#10;&#10;Descripción generada automáticamente">
            <a:extLst>
              <a:ext uri="{FF2B5EF4-FFF2-40B4-BE49-F238E27FC236}">
                <a16:creationId xmlns:a16="http://schemas.microsoft.com/office/drawing/2014/main" id="{AA1C8914-7FD7-4522-9850-BD5E8A67C1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94" y="622775"/>
            <a:ext cx="1168466" cy="1168466"/>
          </a:xfrm>
          <a:prstGeom prst="rect">
            <a:avLst/>
          </a:prstGeom>
        </p:spPr>
      </p:pic>
      <p:pic>
        <p:nvPicPr>
          <p:cNvPr id="51" name="ball4" descr="Logotipo&#10;&#10;Descripción generada automáticamente">
            <a:extLst>
              <a:ext uri="{FF2B5EF4-FFF2-40B4-BE49-F238E27FC236}">
                <a16:creationId xmlns:a16="http://schemas.microsoft.com/office/drawing/2014/main" id="{4C79FBC6-2708-48CE-81DB-121D59F429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69" y="622775"/>
            <a:ext cx="1168466" cy="1168466"/>
          </a:xfrm>
          <a:prstGeom prst="rect">
            <a:avLst/>
          </a:prstGeom>
        </p:spPr>
      </p:pic>
      <p:pic>
        <p:nvPicPr>
          <p:cNvPr id="52" name="ball5" descr="Logotipo&#10;&#10;Descripción generada automáticamente">
            <a:extLst>
              <a:ext uri="{FF2B5EF4-FFF2-40B4-BE49-F238E27FC236}">
                <a16:creationId xmlns:a16="http://schemas.microsoft.com/office/drawing/2014/main" id="{0216E6EC-D25F-420E-921F-EFEBD32B26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44" y="622775"/>
            <a:ext cx="1168466" cy="1168466"/>
          </a:xfrm>
          <a:prstGeom prst="rect">
            <a:avLst/>
          </a:prstGeom>
        </p:spPr>
      </p:pic>
      <p:pic>
        <p:nvPicPr>
          <p:cNvPr id="53" name="ball6" descr="Logotipo&#10;&#10;Descripción generada automáticamente">
            <a:extLst>
              <a:ext uri="{FF2B5EF4-FFF2-40B4-BE49-F238E27FC236}">
                <a16:creationId xmlns:a16="http://schemas.microsoft.com/office/drawing/2014/main" id="{D856224E-0BB2-443A-8C9A-746578C825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19" y="622775"/>
            <a:ext cx="1168466" cy="1168466"/>
          </a:xfrm>
          <a:prstGeom prst="rect">
            <a:avLst/>
          </a:prstGeom>
        </p:spPr>
      </p:pic>
      <p:pic>
        <p:nvPicPr>
          <p:cNvPr id="54" name="ball7" descr="Logotipo&#10;&#10;Descripción generada automáticamente">
            <a:extLst>
              <a:ext uri="{FF2B5EF4-FFF2-40B4-BE49-F238E27FC236}">
                <a16:creationId xmlns:a16="http://schemas.microsoft.com/office/drawing/2014/main" id="{ED8F7321-A33B-486B-AB8C-5E728792BB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94" y="622775"/>
            <a:ext cx="1168466" cy="1168466"/>
          </a:xfrm>
          <a:prstGeom prst="rect">
            <a:avLst/>
          </a:prstGeom>
        </p:spPr>
      </p:pic>
      <p:pic>
        <p:nvPicPr>
          <p:cNvPr id="55" name="ball8" descr="Logotipo&#10;&#10;Descripción generada automáticamente">
            <a:extLst>
              <a:ext uri="{FF2B5EF4-FFF2-40B4-BE49-F238E27FC236}">
                <a16:creationId xmlns:a16="http://schemas.microsoft.com/office/drawing/2014/main" id="{63FD4FB1-61BC-4345-ADB7-85396F878A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69" y="622775"/>
            <a:ext cx="1168466" cy="1168466"/>
          </a:xfrm>
          <a:prstGeom prst="rect">
            <a:avLst/>
          </a:prstGeom>
        </p:spPr>
      </p:pic>
      <p:pic>
        <p:nvPicPr>
          <p:cNvPr id="56" name="ball9" descr="Logotipo&#10;&#10;Descripción generada automáticamente">
            <a:extLst>
              <a:ext uri="{FF2B5EF4-FFF2-40B4-BE49-F238E27FC236}">
                <a16:creationId xmlns:a16="http://schemas.microsoft.com/office/drawing/2014/main" id="{BBDEAB33-FAFC-4CE0-97C9-55CCA01602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44" y="622775"/>
            <a:ext cx="1168466" cy="1168466"/>
          </a:xfrm>
          <a:prstGeom prst="rect">
            <a:avLst/>
          </a:prstGeom>
        </p:spPr>
      </p:pic>
      <p:pic>
        <p:nvPicPr>
          <p:cNvPr id="57" name="ball10" descr="Logotipo&#10;&#10;Descripción generada automáticamente">
            <a:extLst>
              <a:ext uri="{FF2B5EF4-FFF2-40B4-BE49-F238E27FC236}">
                <a16:creationId xmlns:a16="http://schemas.microsoft.com/office/drawing/2014/main" id="{CD4A2C9A-63F5-4689-902F-7AE1ABBD94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9" y="622775"/>
            <a:ext cx="1168466" cy="1168466"/>
          </a:xfrm>
          <a:prstGeom prst="rect">
            <a:avLst/>
          </a:prstGeom>
        </p:spPr>
      </p:pic>
      <p:pic>
        <p:nvPicPr>
          <p:cNvPr id="58" name="ball11" descr="Logotipo&#10;&#10;Descripción generada automáticamente">
            <a:extLst>
              <a:ext uri="{FF2B5EF4-FFF2-40B4-BE49-F238E27FC236}">
                <a16:creationId xmlns:a16="http://schemas.microsoft.com/office/drawing/2014/main" id="{D8021759-2F1E-4098-ABBA-D80674A45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94" y="622775"/>
            <a:ext cx="1168466" cy="1168466"/>
          </a:xfrm>
          <a:prstGeom prst="rect">
            <a:avLst/>
          </a:prstGeom>
        </p:spPr>
      </p:pic>
      <p:pic>
        <p:nvPicPr>
          <p:cNvPr id="59" name="ball12" descr="Logotipo&#10;&#10;Descripción generada automáticamente">
            <a:extLst>
              <a:ext uri="{FF2B5EF4-FFF2-40B4-BE49-F238E27FC236}">
                <a16:creationId xmlns:a16="http://schemas.microsoft.com/office/drawing/2014/main" id="{3E18FDA0-5F7B-475D-9FF5-AB658CCEE5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68" y="622775"/>
            <a:ext cx="1168466" cy="1168466"/>
          </a:xfrm>
          <a:prstGeom prst="rect">
            <a:avLst/>
          </a:prstGeom>
        </p:spPr>
      </p:pic>
      <p:sp>
        <p:nvSpPr>
          <p:cNvPr id="61" name="10">
            <a:extLst>
              <a:ext uri="{FF2B5EF4-FFF2-40B4-BE49-F238E27FC236}">
                <a16:creationId xmlns:a16="http://schemas.microsoft.com/office/drawing/2014/main" id="{74EB1A14-4603-4137-B4A8-CBADC2E9A122}"/>
              </a:ext>
            </a:extLst>
          </p:cNvPr>
          <p:cNvSpPr txBox="1"/>
          <p:nvPr/>
        </p:nvSpPr>
        <p:spPr>
          <a:xfrm flipH="1">
            <a:off x="9275575" y="992153"/>
            <a:ext cx="82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10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62" name="12">
            <a:extLst>
              <a:ext uri="{FF2B5EF4-FFF2-40B4-BE49-F238E27FC236}">
                <a16:creationId xmlns:a16="http://schemas.microsoft.com/office/drawing/2014/main" id="{C43FE22C-BFDD-4842-8617-405B0F298D82}"/>
              </a:ext>
            </a:extLst>
          </p:cNvPr>
          <p:cNvSpPr txBox="1"/>
          <p:nvPr/>
        </p:nvSpPr>
        <p:spPr>
          <a:xfrm flipH="1">
            <a:off x="11332255" y="977581"/>
            <a:ext cx="79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12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67" name="11">
            <a:extLst>
              <a:ext uri="{FF2B5EF4-FFF2-40B4-BE49-F238E27FC236}">
                <a16:creationId xmlns:a16="http://schemas.microsoft.com/office/drawing/2014/main" id="{DAB21C18-854F-44FD-9BA0-02486CA99E35}"/>
              </a:ext>
            </a:extLst>
          </p:cNvPr>
          <p:cNvSpPr txBox="1"/>
          <p:nvPr/>
        </p:nvSpPr>
        <p:spPr>
          <a:xfrm flipH="1">
            <a:off x="10449804" y="986249"/>
            <a:ext cx="65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11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20ABA8D-4F08-4C38-A5CD-A3D92CB8D1FD}"/>
              </a:ext>
            </a:extLst>
          </p:cNvPr>
          <p:cNvSpPr txBox="1"/>
          <p:nvPr/>
        </p:nvSpPr>
        <p:spPr>
          <a:xfrm flipH="1">
            <a:off x="8259675" y="1026254"/>
            <a:ext cx="71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9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69" name="8">
            <a:extLst>
              <a:ext uri="{FF2B5EF4-FFF2-40B4-BE49-F238E27FC236}">
                <a16:creationId xmlns:a16="http://schemas.microsoft.com/office/drawing/2014/main" id="{061B1A5B-8B36-4B93-8A0C-2B763BAA9EC2}"/>
              </a:ext>
            </a:extLst>
          </p:cNvPr>
          <p:cNvSpPr txBox="1"/>
          <p:nvPr/>
        </p:nvSpPr>
        <p:spPr>
          <a:xfrm flipH="1">
            <a:off x="7307536" y="1018968"/>
            <a:ext cx="66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8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0" name="7">
            <a:extLst>
              <a:ext uri="{FF2B5EF4-FFF2-40B4-BE49-F238E27FC236}">
                <a16:creationId xmlns:a16="http://schemas.microsoft.com/office/drawing/2014/main" id="{305E7F72-2388-4F64-B94B-1DEC90845386}"/>
              </a:ext>
            </a:extLst>
          </p:cNvPr>
          <p:cNvSpPr txBox="1"/>
          <p:nvPr/>
        </p:nvSpPr>
        <p:spPr>
          <a:xfrm flipH="1">
            <a:off x="6317258" y="1039841"/>
            <a:ext cx="57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7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1" name="6">
            <a:extLst>
              <a:ext uri="{FF2B5EF4-FFF2-40B4-BE49-F238E27FC236}">
                <a16:creationId xmlns:a16="http://schemas.microsoft.com/office/drawing/2014/main" id="{6C591362-1C54-4431-B0EB-B5363306A8C3}"/>
              </a:ext>
            </a:extLst>
          </p:cNvPr>
          <p:cNvSpPr txBox="1"/>
          <p:nvPr/>
        </p:nvSpPr>
        <p:spPr>
          <a:xfrm flipH="1">
            <a:off x="5239195" y="1009684"/>
            <a:ext cx="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6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2" name="5">
            <a:extLst>
              <a:ext uri="{FF2B5EF4-FFF2-40B4-BE49-F238E27FC236}">
                <a16:creationId xmlns:a16="http://schemas.microsoft.com/office/drawing/2014/main" id="{F92D2070-8DF1-42A0-BB81-53A0C138ABD4}"/>
              </a:ext>
            </a:extLst>
          </p:cNvPr>
          <p:cNvSpPr txBox="1"/>
          <p:nvPr/>
        </p:nvSpPr>
        <p:spPr>
          <a:xfrm flipH="1">
            <a:off x="4248918" y="1009197"/>
            <a:ext cx="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5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3" name="4">
            <a:extLst>
              <a:ext uri="{FF2B5EF4-FFF2-40B4-BE49-F238E27FC236}">
                <a16:creationId xmlns:a16="http://schemas.microsoft.com/office/drawing/2014/main" id="{669FC6E9-1126-4EC0-BCE7-F50C9A55D5BB}"/>
              </a:ext>
            </a:extLst>
          </p:cNvPr>
          <p:cNvSpPr txBox="1"/>
          <p:nvPr/>
        </p:nvSpPr>
        <p:spPr>
          <a:xfrm flipH="1">
            <a:off x="3204159" y="992723"/>
            <a:ext cx="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4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4" name="3">
            <a:extLst>
              <a:ext uri="{FF2B5EF4-FFF2-40B4-BE49-F238E27FC236}">
                <a16:creationId xmlns:a16="http://schemas.microsoft.com/office/drawing/2014/main" id="{BC5BFFB6-7037-424F-883B-B7942E25E684}"/>
              </a:ext>
            </a:extLst>
          </p:cNvPr>
          <p:cNvSpPr txBox="1"/>
          <p:nvPr/>
        </p:nvSpPr>
        <p:spPr>
          <a:xfrm flipH="1">
            <a:off x="2177480" y="1015671"/>
            <a:ext cx="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3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5" name="2">
            <a:extLst>
              <a:ext uri="{FF2B5EF4-FFF2-40B4-BE49-F238E27FC236}">
                <a16:creationId xmlns:a16="http://schemas.microsoft.com/office/drawing/2014/main" id="{BCA581C5-70DE-4A8C-8ACF-6F45A32D46B6}"/>
              </a:ext>
            </a:extLst>
          </p:cNvPr>
          <p:cNvSpPr txBox="1"/>
          <p:nvPr/>
        </p:nvSpPr>
        <p:spPr>
          <a:xfrm flipH="1">
            <a:off x="1199790" y="977035"/>
            <a:ext cx="9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2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sp>
        <p:nvSpPr>
          <p:cNvPr id="76" name="1">
            <a:extLst>
              <a:ext uri="{FF2B5EF4-FFF2-40B4-BE49-F238E27FC236}">
                <a16:creationId xmlns:a16="http://schemas.microsoft.com/office/drawing/2014/main" id="{C6320B2C-EE94-4D68-82CD-567EDA28D519}"/>
              </a:ext>
            </a:extLst>
          </p:cNvPr>
          <p:cNvSpPr txBox="1"/>
          <p:nvPr/>
        </p:nvSpPr>
        <p:spPr>
          <a:xfrm flipH="1">
            <a:off x="253678" y="986249"/>
            <a:ext cx="45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KG Candy Cane Stripe" panose="02000000000000000000" pitchFamily="2" charset="0"/>
              </a:rPr>
              <a:t>1</a:t>
            </a:r>
            <a:endParaRPr lang="en-US" sz="4800" dirty="0">
              <a:solidFill>
                <a:schemeClr val="bg1"/>
              </a:solidFill>
              <a:latin typeface="KG Candy Cane Stripe" panose="02000000000000000000" pitchFamily="2" charset="0"/>
            </a:endParaRPr>
          </a:p>
        </p:txBody>
      </p:sp>
      <p:pic>
        <p:nvPicPr>
          <p:cNvPr id="78" name="fig12">
            <a:extLst>
              <a:ext uri="{FF2B5EF4-FFF2-40B4-BE49-F238E27FC236}">
                <a16:creationId xmlns:a16="http://schemas.microsoft.com/office/drawing/2014/main" id="{3CE95D3B-BCDE-41D3-A228-86B7E2EF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4" y="5892763"/>
            <a:ext cx="657036" cy="657036"/>
          </a:xfrm>
          <a:prstGeom prst="rect">
            <a:avLst/>
          </a:prstGeom>
        </p:spPr>
      </p:pic>
      <p:pic>
        <p:nvPicPr>
          <p:cNvPr id="79" name="fig11" descr="Icono&#10;&#10;Descripción generada automáticamente">
            <a:extLst>
              <a:ext uri="{FF2B5EF4-FFF2-40B4-BE49-F238E27FC236}">
                <a16:creationId xmlns:a16="http://schemas.microsoft.com/office/drawing/2014/main" id="{6FF0C7F5-8BFD-4EF1-AB89-B9971DAB4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0" y="5892763"/>
            <a:ext cx="657036" cy="657036"/>
          </a:xfrm>
          <a:prstGeom prst="rect">
            <a:avLst/>
          </a:prstGeom>
        </p:spPr>
      </p:pic>
      <p:pic>
        <p:nvPicPr>
          <p:cNvPr id="80" name="fig10" descr="Icono&#10;&#10;Descripción generada automáticamente">
            <a:extLst>
              <a:ext uri="{FF2B5EF4-FFF2-40B4-BE49-F238E27FC236}">
                <a16:creationId xmlns:a16="http://schemas.microsoft.com/office/drawing/2014/main" id="{A896B6BC-E326-429C-ACA3-E6D73D031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70" y="5952257"/>
            <a:ext cx="657036" cy="657036"/>
          </a:xfrm>
          <a:prstGeom prst="rect">
            <a:avLst/>
          </a:prstGeom>
        </p:spPr>
      </p:pic>
      <p:pic>
        <p:nvPicPr>
          <p:cNvPr id="81" name="fig9">
            <a:extLst>
              <a:ext uri="{FF2B5EF4-FFF2-40B4-BE49-F238E27FC236}">
                <a16:creationId xmlns:a16="http://schemas.microsoft.com/office/drawing/2014/main" id="{A0F541A9-19CB-4E36-9302-6894A0514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58" y="5892763"/>
            <a:ext cx="657036" cy="657036"/>
          </a:xfrm>
          <a:prstGeom prst="rect">
            <a:avLst/>
          </a:prstGeom>
        </p:spPr>
      </p:pic>
      <p:pic>
        <p:nvPicPr>
          <p:cNvPr id="82" name="fig8">
            <a:extLst>
              <a:ext uri="{FF2B5EF4-FFF2-40B4-BE49-F238E27FC236}">
                <a16:creationId xmlns:a16="http://schemas.microsoft.com/office/drawing/2014/main" id="{DECBC717-C81D-440B-84D2-5518FCA249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88" y="5892763"/>
            <a:ext cx="657036" cy="657036"/>
          </a:xfrm>
          <a:prstGeom prst="rect">
            <a:avLst/>
          </a:prstGeom>
        </p:spPr>
      </p:pic>
      <p:pic>
        <p:nvPicPr>
          <p:cNvPr id="83" name="fig7" descr="Icono&#10;&#10;Descripción generada automáticamente">
            <a:extLst>
              <a:ext uri="{FF2B5EF4-FFF2-40B4-BE49-F238E27FC236}">
                <a16:creationId xmlns:a16="http://schemas.microsoft.com/office/drawing/2014/main" id="{14925C4E-8F0E-4F0A-901B-F86B8D3F8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03" y="5969594"/>
            <a:ext cx="622362" cy="622362"/>
          </a:xfrm>
          <a:prstGeom prst="rect">
            <a:avLst/>
          </a:prstGeom>
        </p:spPr>
      </p:pic>
      <p:pic>
        <p:nvPicPr>
          <p:cNvPr id="84" name="fig6" descr="Icono&#10;&#10;Descripción generada automáticamente">
            <a:extLst>
              <a:ext uri="{FF2B5EF4-FFF2-40B4-BE49-F238E27FC236}">
                <a16:creationId xmlns:a16="http://schemas.microsoft.com/office/drawing/2014/main" id="{7E359D6E-728C-46A0-910D-FD086981E6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376" y="5952257"/>
            <a:ext cx="657036" cy="657036"/>
          </a:xfrm>
          <a:prstGeom prst="rect">
            <a:avLst/>
          </a:prstGeom>
        </p:spPr>
      </p:pic>
      <p:pic>
        <p:nvPicPr>
          <p:cNvPr id="85" name="fig5">
            <a:extLst>
              <a:ext uri="{FF2B5EF4-FFF2-40B4-BE49-F238E27FC236}">
                <a16:creationId xmlns:a16="http://schemas.microsoft.com/office/drawing/2014/main" id="{122E26AA-B95A-4DD6-9B48-B2643CE338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023" y="5952257"/>
            <a:ext cx="657036" cy="657036"/>
          </a:xfrm>
          <a:prstGeom prst="rect">
            <a:avLst/>
          </a:prstGeom>
        </p:spPr>
      </p:pic>
      <p:pic>
        <p:nvPicPr>
          <p:cNvPr id="86" name="fig4" descr="Logotipo, Icono&#10;&#10;Descripción generada automáticamente">
            <a:extLst>
              <a:ext uri="{FF2B5EF4-FFF2-40B4-BE49-F238E27FC236}">
                <a16:creationId xmlns:a16="http://schemas.microsoft.com/office/drawing/2014/main" id="{941F9C24-68E1-44AB-B546-E5E53C232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476" y="5924788"/>
            <a:ext cx="592986" cy="592986"/>
          </a:xfrm>
          <a:prstGeom prst="rect">
            <a:avLst/>
          </a:prstGeom>
        </p:spPr>
      </p:pic>
      <p:pic>
        <p:nvPicPr>
          <p:cNvPr id="87" name="fig3">
            <a:extLst>
              <a:ext uri="{FF2B5EF4-FFF2-40B4-BE49-F238E27FC236}">
                <a16:creationId xmlns:a16="http://schemas.microsoft.com/office/drawing/2014/main" id="{46DFC77B-9757-4286-88DA-D02C9F03EA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17" y="5952257"/>
            <a:ext cx="657036" cy="657036"/>
          </a:xfrm>
          <a:prstGeom prst="rect">
            <a:avLst/>
          </a:prstGeom>
        </p:spPr>
      </p:pic>
      <p:pic>
        <p:nvPicPr>
          <p:cNvPr id="88" name="fig2" descr="Icono&#10;&#10;Descripción generada automáticamente">
            <a:extLst>
              <a:ext uri="{FF2B5EF4-FFF2-40B4-BE49-F238E27FC236}">
                <a16:creationId xmlns:a16="http://schemas.microsoft.com/office/drawing/2014/main" id="{0684EFCB-D5D7-4427-8597-443AE8B5A3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2" y="5892763"/>
            <a:ext cx="657036" cy="657036"/>
          </a:xfrm>
          <a:prstGeom prst="rect">
            <a:avLst/>
          </a:prstGeom>
        </p:spPr>
      </p:pic>
      <p:pic>
        <p:nvPicPr>
          <p:cNvPr id="89" name="fig1" descr="Icono&#10;&#10;Descripción generada automáticamente">
            <a:extLst>
              <a:ext uri="{FF2B5EF4-FFF2-40B4-BE49-F238E27FC236}">
                <a16:creationId xmlns:a16="http://schemas.microsoft.com/office/drawing/2014/main" id="{52BA7F9D-E157-4D7B-A50D-5598D2E75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64" y="5952257"/>
            <a:ext cx="657036" cy="657036"/>
          </a:xfrm>
          <a:prstGeom prst="rect">
            <a:avLst/>
          </a:prstGeom>
        </p:spPr>
      </p:pic>
      <p:pic>
        <p:nvPicPr>
          <p:cNvPr id="90" name="obj 1 3n">
            <a:extLst>
              <a:ext uri="{FF2B5EF4-FFF2-40B4-BE49-F238E27FC236}">
                <a16:creationId xmlns:a16="http://schemas.microsoft.com/office/drawing/2014/main" id="{E8DF140C-F0E5-419E-B90B-CB54A53F7C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4" y="5892763"/>
            <a:ext cx="657036" cy="657036"/>
          </a:xfrm>
          <a:prstGeom prst="rect">
            <a:avLst/>
          </a:prstGeom>
        </p:spPr>
      </p:pic>
      <p:pic>
        <p:nvPicPr>
          <p:cNvPr id="91" name="obj 1 1n" descr="Icono&#10;&#10;Descripción generada automáticamente">
            <a:extLst>
              <a:ext uri="{FF2B5EF4-FFF2-40B4-BE49-F238E27FC236}">
                <a16:creationId xmlns:a16="http://schemas.microsoft.com/office/drawing/2014/main" id="{24FDA6AB-4D99-4198-B926-4D68CFB2BD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0" y="5892763"/>
            <a:ext cx="657036" cy="657036"/>
          </a:xfrm>
          <a:prstGeom prst="rect">
            <a:avLst/>
          </a:prstGeom>
        </p:spPr>
      </p:pic>
      <p:pic>
        <p:nvPicPr>
          <p:cNvPr id="92" name="obj 1 5n">
            <a:extLst>
              <a:ext uri="{FF2B5EF4-FFF2-40B4-BE49-F238E27FC236}">
                <a16:creationId xmlns:a16="http://schemas.microsoft.com/office/drawing/2014/main" id="{4CDAD23A-A3B5-4092-B616-CF40A93FC2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58" y="5892763"/>
            <a:ext cx="657036" cy="657036"/>
          </a:xfrm>
          <a:prstGeom prst="rect">
            <a:avLst/>
          </a:prstGeom>
        </p:spPr>
      </p:pic>
      <p:pic>
        <p:nvPicPr>
          <p:cNvPr id="93" name="obj 1 6n">
            <a:extLst>
              <a:ext uri="{FF2B5EF4-FFF2-40B4-BE49-F238E27FC236}">
                <a16:creationId xmlns:a16="http://schemas.microsoft.com/office/drawing/2014/main" id="{D39EE0CE-C6F7-4823-960D-DB90913C31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88" y="5892763"/>
            <a:ext cx="657036" cy="657036"/>
          </a:xfrm>
          <a:prstGeom prst="rect">
            <a:avLst/>
          </a:prstGeom>
        </p:spPr>
      </p:pic>
      <p:pic>
        <p:nvPicPr>
          <p:cNvPr id="94" name="obj 1 4n" descr="Logotipo, Icono&#10;&#10;Descripción generada automáticamente">
            <a:extLst>
              <a:ext uri="{FF2B5EF4-FFF2-40B4-BE49-F238E27FC236}">
                <a16:creationId xmlns:a16="http://schemas.microsoft.com/office/drawing/2014/main" id="{F190821D-1E70-4021-824C-06A0E4073D4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476" y="5924788"/>
            <a:ext cx="592986" cy="592986"/>
          </a:xfrm>
          <a:prstGeom prst="rect">
            <a:avLst/>
          </a:prstGeom>
        </p:spPr>
      </p:pic>
      <p:pic>
        <p:nvPicPr>
          <p:cNvPr id="95" name="obj 1 2n" descr="Icono&#10;&#10;Descripción generada automáticamente">
            <a:extLst>
              <a:ext uri="{FF2B5EF4-FFF2-40B4-BE49-F238E27FC236}">
                <a16:creationId xmlns:a16="http://schemas.microsoft.com/office/drawing/2014/main" id="{3A6608A4-4292-4E52-80EC-37B1C9D6E3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2" y="5892763"/>
            <a:ext cx="657036" cy="657036"/>
          </a:xfrm>
          <a:prstGeom prst="rect">
            <a:avLst/>
          </a:prstGeom>
        </p:spPr>
      </p:pic>
      <p:pic>
        <p:nvPicPr>
          <p:cNvPr id="96" name="obj 2 4n" descr="Icono&#10;&#10;Descripción generada automáticamente">
            <a:extLst>
              <a:ext uri="{FF2B5EF4-FFF2-40B4-BE49-F238E27FC236}">
                <a16:creationId xmlns:a16="http://schemas.microsoft.com/office/drawing/2014/main" id="{21FD1BEE-2920-4504-8DFE-2F813AF807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70" y="5952257"/>
            <a:ext cx="657036" cy="657036"/>
          </a:xfrm>
          <a:prstGeom prst="rect">
            <a:avLst/>
          </a:prstGeom>
        </p:spPr>
      </p:pic>
      <p:pic>
        <p:nvPicPr>
          <p:cNvPr id="97" name="obj 2 1n" descr="Icono&#10;&#10;Descripción generada automáticamente">
            <a:extLst>
              <a:ext uri="{FF2B5EF4-FFF2-40B4-BE49-F238E27FC236}">
                <a16:creationId xmlns:a16="http://schemas.microsoft.com/office/drawing/2014/main" id="{6524CFFC-AE72-4180-843A-4FB4550B7FA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03" y="5986931"/>
            <a:ext cx="622362" cy="622362"/>
          </a:xfrm>
          <a:prstGeom prst="rect">
            <a:avLst/>
          </a:prstGeom>
        </p:spPr>
      </p:pic>
      <p:pic>
        <p:nvPicPr>
          <p:cNvPr id="98" name="obj 2 2n" descr="Icono&#10;&#10;Descripción generada automáticamente">
            <a:extLst>
              <a:ext uri="{FF2B5EF4-FFF2-40B4-BE49-F238E27FC236}">
                <a16:creationId xmlns:a16="http://schemas.microsoft.com/office/drawing/2014/main" id="{A3A7F2FB-99E6-4639-82B0-76E6C079822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376" y="5941993"/>
            <a:ext cx="657036" cy="657036"/>
          </a:xfrm>
          <a:prstGeom prst="rect">
            <a:avLst/>
          </a:prstGeom>
        </p:spPr>
      </p:pic>
      <p:pic>
        <p:nvPicPr>
          <p:cNvPr id="99" name="obj 2 3n">
            <a:extLst>
              <a:ext uri="{FF2B5EF4-FFF2-40B4-BE49-F238E27FC236}">
                <a16:creationId xmlns:a16="http://schemas.microsoft.com/office/drawing/2014/main" id="{0FC23B43-DDBE-4EA2-AABD-2937C1C14B4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023" y="5952616"/>
            <a:ext cx="657036" cy="657036"/>
          </a:xfrm>
          <a:prstGeom prst="rect">
            <a:avLst/>
          </a:prstGeom>
        </p:spPr>
      </p:pic>
      <p:pic>
        <p:nvPicPr>
          <p:cNvPr id="100" name="obj 2 5n">
            <a:extLst>
              <a:ext uri="{FF2B5EF4-FFF2-40B4-BE49-F238E27FC236}">
                <a16:creationId xmlns:a16="http://schemas.microsoft.com/office/drawing/2014/main" id="{EE90548F-7F59-40DD-B242-DF1D406FA8B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17" y="5969594"/>
            <a:ext cx="657036" cy="657036"/>
          </a:xfrm>
          <a:prstGeom prst="rect">
            <a:avLst/>
          </a:prstGeom>
        </p:spPr>
      </p:pic>
      <p:pic>
        <p:nvPicPr>
          <p:cNvPr id="101" name="obj 2 6n" descr="Icono&#10;&#10;Descripción generada automáticamente">
            <a:extLst>
              <a:ext uri="{FF2B5EF4-FFF2-40B4-BE49-F238E27FC236}">
                <a16:creationId xmlns:a16="http://schemas.microsoft.com/office/drawing/2014/main" id="{36599121-7BBE-464F-9F2A-99CCAE08CE8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64" y="5969594"/>
            <a:ext cx="657036" cy="657036"/>
          </a:xfrm>
          <a:prstGeom prst="rect">
            <a:avLst/>
          </a:prstGeom>
        </p:spPr>
      </p:pic>
      <p:sp>
        <p:nvSpPr>
          <p:cNvPr id="102" name="CuadroTexto 101">
            <a:extLst>
              <a:ext uri="{FF2B5EF4-FFF2-40B4-BE49-F238E27FC236}">
                <a16:creationId xmlns:a16="http://schemas.microsoft.com/office/drawing/2014/main" id="{4FE0B383-A2DB-44D1-86CA-47E19CE6B310}"/>
              </a:ext>
            </a:extLst>
          </p:cNvPr>
          <p:cNvSpPr txBox="1"/>
          <p:nvPr/>
        </p:nvSpPr>
        <p:spPr>
          <a:xfrm>
            <a:off x="2029950" y="2421609"/>
            <a:ext cx="8228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Christmas Tree" panose="020B0603050302020204" pitchFamily="34" charset="0"/>
              </a:rPr>
              <a:t>MERRY CHRISTMAS</a:t>
            </a:r>
            <a:endParaRPr lang="en-US" sz="7200" dirty="0">
              <a:solidFill>
                <a:schemeClr val="bg1"/>
              </a:solidFill>
              <a:latin typeface="Christmas Tree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1"/>
      <p:bldP spid="75" grpId="2"/>
      <p:bldP spid="76" grpId="0"/>
      <p:bldP spid="76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Christmas Tree</vt:lpstr>
      <vt:lpstr>KG Candy Cane Stripe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Gema Sánchez</dc:creator>
  <cp:lastModifiedBy>Gema Sánchez</cp:lastModifiedBy>
  <cp:revision>19</cp:revision>
  <dcterms:created xsi:type="dcterms:W3CDTF">2020-12-04T16:23:51Z</dcterms:created>
  <dcterms:modified xsi:type="dcterms:W3CDTF">2020-12-05T16:20:41Z</dcterms:modified>
</cp:coreProperties>
</file>