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2"/>
    <p:restoredTop sz="94697"/>
  </p:normalViewPr>
  <p:slideViewPr>
    <p:cSldViewPr snapToGrid="0" snapToObjects="1">
      <p:cViewPr varScale="1">
        <p:scale>
          <a:sx n="143" d="100"/>
          <a:sy n="143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67288-D584-6749-84F0-FDC50B44B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5C0299-93A3-2C49-9EEC-77CCF81DE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DC97C9-3EF6-6F42-9378-35666AEC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204C01-74C6-2B4E-9556-C06E1464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D36C8-DE68-BE4E-8982-E847273F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9A993-9B6A-DA48-A65A-329D9581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AB0923-3898-FA4E-A5A3-A72518AFF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C867A4-B104-9445-91D3-0A8EA5F7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DD7553-8E9B-D149-8D3A-8C9C2848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599DB-3C19-2C43-9993-BAE9CEE1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67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7C64E-5A38-A140-B0BE-40A23CB2F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898239-B6F7-154C-B1E4-C963139DB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AEE4A3-616F-B142-8071-5CEE8FAF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CCFCC9-D468-1A48-B8EA-E717BB01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8A476-ADB1-A648-A04B-0A385DE8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08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C9355-340C-1E40-AC93-C2251E86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7C0489-6BAD-0F4A-9E78-BC7C7C937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052BE-38D9-8842-9178-DECDBA4D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D3251A-4929-BF44-81DA-2140826F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F3D2C-5763-1D42-9D70-0A81ED7A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05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8430B-D881-4149-A7B4-C6304066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76BBE7-0DAE-7E4A-AA98-086734D4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E22D42-C9C6-B342-A64B-DA438D75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34F344-5AE4-A245-BDFB-7595932E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8CEBBE-D255-3A4D-AF4F-05561593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95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8FE0E-7193-DD41-A73C-D2160094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10DB06-58CA-0546-A410-48EC3BAC0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FEF860-51CE-924A-BCFA-8F8B181BB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B8F82-8419-6C4C-B2AD-31D146C6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15BBDD-9146-7D4D-9940-DA60AC3B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B573C4-C706-4E41-8357-08CE956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20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D959A-D3CC-164C-8ED2-F2DF32F0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460CD3-472F-CA4E-A142-809CDFC5D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92B8A5-A13E-B04B-9935-929857661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8FFB4E-ACFA-B74E-96A7-A4F8FA7B8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1FDE89-4441-CF4F-A8A3-B477DD83A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3C1780-4770-C94F-80BD-76F2ABE4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A12A44-3EBB-FC4E-B049-1E4A9B39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969E03-1564-C246-B04D-6781CE64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25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CBEB0-EBC7-BD47-9C90-B7598619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E2C505-ED8C-6340-9B36-8A4DD783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238FEF-4D69-D443-A4A1-D024578F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93AF48-A385-9D48-A779-941FCBC5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78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89734B-D6CC-B848-A7F4-E90AE4F3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8DC22F-CD3B-1D4A-8ACF-29266A3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C9DB94-C616-B141-BCBB-6D167A2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0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B245B-D024-7449-A705-4385EE7C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A74E-50EC-3540-8C88-134942C6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B8D4E6-1AB8-CE43-BBAE-044C049C3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5D279-3A1B-3F4D-950A-A9054F97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E28491-017A-8B4F-9B72-90A007C6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66D801-1833-2647-89F6-F2644D62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1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6FEF4-EA8B-D94F-97DA-4D03779E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1E6791-67C1-E74B-B9CF-E41E5EAD9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9B8711-FFDC-254F-BE8C-6D4794A2C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6F5DD-E4C3-DB4F-8A95-AC30507B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0919A9-61C0-664A-BD88-D49A9E01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221DE5-851B-5D45-8655-6708040F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4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1F651-A84B-2748-BB4E-66FE8FA2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AB2F67-9889-034E-B7DE-D42948BF2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25945-6526-864E-80D0-D37D3D5D9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890F4-A305-7144-94E7-4717EC3E3319}" type="datetimeFigureOut">
              <a:rPr lang="es-ES" smtClean="0"/>
              <a:t>7/12/20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D9C19-1998-BE46-AF0C-440B3910F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F799C-3E1C-834B-B426-3986F6003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34EA-EB99-7046-B722-E97921D4E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96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34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5" Type="http://schemas.microsoft.com/office/2007/relationships/hdphoto" Target="../media/hdphoto6.wdp"/><Relationship Id="rId33" Type="http://schemas.microsoft.com/office/2007/relationships/hdphoto" Target="../media/hdphoto10.wdp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microsoft.com/office/2007/relationships/hdphoto" Target="../media/hdphoto5.wdp"/><Relationship Id="rId28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31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microsoft.com/office/2007/relationships/hdphoto" Target="../media/hdphoto7.wdp"/><Relationship Id="rId30" Type="http://schemas.openxmlformats.org/officeDocument/2006/relationships/image" Target="../media/image21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D3DAEC5-353A-544F-BA87-BCF569D8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722" cy="6858000"/>
          </a:xfrm>
          <a:prstGeom prst="rect">
            <a:avLst/>
          </a:prstGeom>
        </p:spPr>
      </p:pic>
      <p:pic>
        <p:nvPicPr>
          <p:cNvPr id="9" name="Elfo">
            <a:extLst>
              <a:ext uri="{FF2B5EF4-FFF2-40B4-BE49-F238E27FC236}">
                <a16:creationId xmlns:a16="http://schemas.microsoft.com/office/drawing/2014/main" id="{FC69F5D9-AED3-A041-A5CF-BD384D815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951" y="1391631"/>
            <a:ext cx="828000" cy="828000"/>
          </a:xfrm>
          <a:prstGeom prst="rect">
            <a:avLst/>
          </a:prstGeom>
        </p:spPr>
      </p:pic>
      <p:pic>
        <p:nvPicPr>
          <p:cNvPr id="11" name="Bola Cristal">
            <a:extLst>
              <a:ext uri="{FF2B5EF4-FFF2-40B4-BE49-F238E27FC236}">
                <a16:creationId xmlns:a16="http://schemas.microsoft.com/office/drawing/2014/main" id="{BE041C4C-04D0-154B-9F05-382F769A1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959" y="1391631"/>
            <a:ext cx="828000" cy="828000"/>
          </a:xfrm>
          <a:prstGeom prst="rect">
            <a:avLst/>
          </a:prstGeom>
        </p:spPr>
      </p:pic>
      <p:pic>
        <p:nvPicPr>
          <p:cNvPr id="21" name="Muñeco mazapán">
            <a:extLst>
              <a:ext uri="{FF2B5EF4-FFF2-40B4-BE49-F238E27FC236}">
                <a16:creationId xmlns:a16="http://schemas.microsoft.com/office/drawing/2014/main" id="{4DB29486-344B-5D4E-BDC1-D38201C47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5150" y="1359816"/>
            <a:ext cx="828000" cy="828000"/>
          </a:xfrm>
          <a:prstGeom prst="rect">
            <a:avLst/>
          </a:prstGeom>
        </p:spPr>
      </p:pic>
      <p:pic>
        <p:nvPicPr>
          <p:cNvPr id="19" name="Calcetín">
            <a:extLst>
              <a:ext uri="{FF2B5EF4-FFF2-40B4-BE49-F238E27FC236}">
                <a16:creationId xmlns:a16="http://schemas.microsoft.com/office/drawing/2014/main" id="{DF76CAB4-595C-A749-9F61-2104801E0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388" y="1359816"/>
            <a:ext cx="828000" cy="828000"/>
          </a:xfrm>
          <a:prstGeom prst="rect">
            <a:avLst/>
          </a:prstGeom>
        </p:spPr>
      </p:pic>
      <p:pic>
        <p:nvPicPr>
          <p:cNvPr id="17" name="Copo de nieve">
            <a:extLst>
              <a:ext uri="{FF2B5EF4-FFF2-40B4-BE49-F238E27FC236}">
                <a16:creationId xmlns:a16="http://schemas.microsoft.com/office/drawing/2014/main" id="{59627D15-30ED-8244-9734-47B2570DF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576" y="1391632"/>
            <a:ext cx="828000" cy="828000"/>
          </a:xfrm>
          <a:prstGeom prst="rect">
            <a:avLst/>
          </a:prstGeom>
        </p:spPr>
      </p:pic>
      <p:pic>
        <p:nvPicPr>
          <p:cNvPr id="7" name="Estrella de Oriente">
            <a:extLst>
              <a:ext uri="{FF2B5EF4-FFF2-40B4-BE49-F238E27FC236}">
                <a16:creationId xmlns:a16="http://schemas.microsoft.com/office/drawing/2014/main" id="{83C015F6-9376-CC4D-A3D5-D068C7A137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7158" y="1393376"/>
            <a:ext cx="828000" cy="828000"/>
          </a:xfrm>
          <a:prstGeom prst="rect">
            <a:avLst/>
          </a:prstGeom>
        </p:spPr>
      </p:pic>
      <p:pic>
        <p:nvPicPr>
          <p:cNvPr id="15" name="Muñeco de nieve">
            <a:extLst>
              <a:ext uri="{FF2B5EF4-FFF2-40B4-BE49-F238E27FC236}">
                <a16:creationId xmlns:a16="http://schemas.microsoft.com/office/drawing/2014/main" id="{FBDD0F0E-5829-2C4E-93EE-1E95D1477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5888" y="1359816"/>
            <a:ext cx="828000" cy="828000"/>
          </a:xfrm>
          <a:prstGeom prst="rect">
            <a:avLst/>
          </a:prstGeom>
        </p:spPr>
      </p:pic>
      <p:pic>
        <p:nvPicPr>
          <p:cNvPr id="13" name="Reno">
            <a:extLst>
              <a:ext uri="{FF2B5EF4-FFF2-40B4-BE49-F238E27FC236}">
                <a16:creationId xmlns:a16="http://schemas.microsoft.com/office/drawing/2014/main" id="{E8F832F0-2BFE-F245-8944-6357E01EBB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0895" y="1418058"/>
            <a:ext cx="801573" cy="801573"/>
          </a:xfrm>
          <a:prstGeom prst="rect">
            <a:avLst/>
          </a:prstGeom>
        </p:spPr>
      </p:pic>
      <p:pic>
        <p:nvPicPr>
          <p:cNvPr id="23" name="Bastón caramelo">
            <a:extLst>
              <a:ext uri="{FF2B5EF4-FFF2-40B4-BE49-F238E27FC236}">
                <a16:creationId xmlns:a16="http://schemas.microsoft.com/office/drawing/2014/main" id="{15BE5D15-4065-6C45-9600-5FD4B4D779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0320" y="1403009"/>
            <a:ext cx="805245" cy="805245"/>
          </a:xfrm>
          <a:prstGeom prst="rect">
            <a:avLst/>
          </a:prstGeom>
        </p:spPr>
      </p:pic>
      <p:pic>
        <p:nvPicPr>
          <p:cNvPr id="25" name="Árbol">
            <a:extLst>
              <a:ext uri="{FF2B5EF4-FFF2-40B4-BE49-F238E27FC236}">
                <a16:creationId xmlns:a16="http://schemas.microsoft.com/office/drawing/2014/main" id="{CA015969-9645-3D43-AF06-C9862D5ACA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356" y="1300549"/>
            <a:ext cx="828000" cy="828000"/>
          </a:xfrm>
          <a:prstGeom prst="rect">
            <a:avLst/>
          </a:prstGeom>
        </p:spPr>
      </p:pic>
      <p:pic>
        <p:nvPicPr>
          <p:cNvPr id="50" name="Árbol">
            <a:extLst>
              <a:ext uri="{FF2B5EF4-FFF2-40B4-BE49-F238E27FC236}">
                <a16:creationId xmlns:a16="http://schemas.microsoft.com/office/drawing/2014/main" id="{E5B38B4B-916A-F04C-957A-A0EB50A781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67950" y="5765545"/>
            <a:ext cx="702000" cy="702000"/>
          </a:xfrm>
          <a:prstGeom prst="rect">
            <a:avLst/>
          </a:prstGeom>
        </p:spPr>
      </p:pic>
      <p:pic>
        <p:nvPicPr>
          <p:cNvPr id="28" name="Regalo 1">
            <a:extLst>
              <a:ext uri="{FF2B5EF4-FFF2-40B4-BE49-F238E27FC236}">
                <a16:creationId xmlns:a16="http://schemas.microsoft.com/office/drawing/2014/main" id="{B125E4BD-9F02-3A4E-98DE-89B409E0BA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206" y="1139632"/>
            <a:ext cx="1080000" cy="1080000"/>
          </a:xfrm>
          <a:prstGeom prst="rect">
            <a:avLst/>
          </a:prstGeom>
        </p:spPr>
      </p:pic>
      <p:pic>
        <p:nvPicPr>
          <p:cNvPr id="29" name="Regalo 2">
            <a:extLst>
              <a:ext uri="{FF2B5EF4-FFF2-40B4-BE49-F238E27FC236}">
                <a16:creationId xmlns:a16="http://schemas.microsoft.com/office/drawing/2014/main" id="{3B26CE66-670F-944F-B4B6-A674CE8686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1051" y="1139632"/>
            <a:ext cx="1080000" cy="1080000"/>
          </a:xfrm>
          <a:prstGeom prst="rect">
            <a:avLst/>
          </a:prstGeom>
        </p:spPr>
      </p:pic>
      <p:pic>
        <p:nvPicPr>
          <p:cNvPr id="37" name="Regalo 3">
            <a:extLst>
              <a:ext uri="{FF2B5EF4-FFF2-40B4-BE49-F238E27FC236}">
                <a16:creationId xmlns:a16="http://schemas.microsoft.com/office/drawing/2014/main" id="{4462CBBE-155E-2D4D-9046-92D104C5E6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4895" y="1139632"/>
            <a:ext cx="1080000" cy="1080000"/>
          </a:xfrm>
          <a:prstGeom prst="rect">
            <a:avLst/>
          </a:prstGeom>
        </p:spPr>
      </p:pic>
      <p:pic>
        <p:nvPicPr>
          <p:cNvPr id="36" name="Regalo 4">
            <a:extLst>
              <a:ext uri="{FF2B5EF4-FFF2-40B4-BE49-F238E27FC236}">
                <a16:creationId xmlns:a16="http://schemas.microsoft.com/office/drawing/2014/main" id="{5BA31B45-BB2E-F14D-9CD9-5BC77FF27D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8739" y="1139632"/>
            <a:ext cx="1080000" cy="1080000"/>
          </a:xfrm>
          <a:prstGeom prst="rect">
            <a:avLst/>
          </a:prstGeom>
        </p:spPr>
      </p:pic>
      <p:pic>
        <p:nvPicPr>
          <p:cNvPr id="27" name="Regalo 5">
            <a:extLst>
              <a:ext uri="{FF2B5EF4-FFF2-40B4-BE49-F238E27FC236}">
                <a16:creationId xmlns:a16="http://schemas.microsoft.com/office/drawing/2014/main" id="{8B866E4C-265D-7F4F-BDC8-BF98147382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2583" y="1139632"/>
            <a:ext cx="1080000" cy="1080000"/>
          </a:xfrm>
          <a:prstGeom prst="rect">
            <a:avLst/>
          </a:prstGeom>
        </p:spPr>
      </p:pic>
      <p:pic>
        <p:nvPicPr>
          <p:cNvPr id="35" name="Regalo 6">
            <a:extLst>
              <a:ext uri="{FF2B5EF4-FFF2-40B4-BE49-F238E27FC236}">
                <a16:creationId xmlns:a16="http://schemas.microsoft.com/office/drawing/2014/main" id="{3FF3E0B8-2339-3242-91D4-9D35E9AA23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43894" y="1142502"/>
            <a:ext cx="1080000" cy="1080000"/>
          </a:xfrm>
          <a:prstGeom prst="rect">
            <a:avLst/>
          </a:prstGeom>
        </p:spPr>
      </p:pic>
      <p:pic>
        <p:nvPicPr>
          <p:cNvPr id="34" name="Regalo 7">
            <a:extLst>
              <a:ext uri="{FF2B5EF4-FFF2-40B4-BE49-F238E27FC236}">
                <a16:creationId xmlns:a16="http://schemas.microsoft.com/office/drawing/2014/main" id="{6D5A45C6-FCBB-2047-B15B-D7BC677A42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4115" y="1139632"/>
            <a:ext cx="1080000" cy="1080000"/>
          </a:xfrm>
          <a:prstGeom prst="rect">
            <a:avLst/>
          </a:prstGeom>
        </p:spPr>
      </p:pic>
      <p:pic>
        <p:nvPicPr>
          <p:cNvPr id="33" name="Regalo 8">
            <a:extLst>
              <a:ext uri="{FF2B5EF4-FFF2-40B4-BE49-F238E27FC236}">
                <a16:creationId xmlns:a16="http://schemas.microsoft.com/office/drawing/2014/main" id="{D8AFBF2E-A6A3-6A4E-8C4E-88552134EE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7959" y="1139632"/>
            <a:ext cx="1080000" cy="1080000"/>
          </a:xfrm>
          <a:prstGeom prst="rect">
            <a:avLst/>
          </a:prstGeom>
        </p:spPr>
      </p:pic>
      <p:pic>
        <p:nvPicPr>
          <p:cNvPr id="32" name="Regalo 9">
            <a:extLst>
              <a:ext uri="{FF2B5EF4-FFF2-40B4-BE49-F238E27FC236}">
                <a16:creationId xmlns:a16="http://schemas.microsoft.com/office/drawing/2014/main" id="{CA25E6E5-0043-8340-919E-92AC220AA5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9101" y="1139632"/>
            <a:ext cx="1080000" cy="1080000"/>
          </a:xfrm>
          <a:prstGeom prst="rect">
            <a:avLst/>
          </a:prstGeom>
        </p:spPr>
      </p:pic>
      <p:pic>
        <p:nvPicPr>
          <p:cNvPr id="31" name="Regalo 10">
            <a:extLst>
              <a:ext uri="{FF2B5EF4-FFF2-40B4-BE49-F238E27FC236}">
                <a16:creationId xmlns:a16="http://schemas.microsoft.com/office/drawing/2014/main" id="{FCB3E646-4E8B-1441-B09A-985CB61D7C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6801" y="1139632"/>
            <a:ext cx="1080000" cy="1080000"/>
          </a:xfrm>
          <a:prstGeom prst="rect">
            <a:avLst/>
          </a:prstGeom>
        </p:spPr>
      </p:pic>
      <p:sp>
        <p:nvSpPr>
          <p:cNvPr id="39" name="10">
            <a:extLst>
              <a:ext uri="{FF2B5EF4-FFF2-40B4-BE49-F238E27FC236}">
                <a16:creationId xmlns:a16="http://schemas.microsoft.com/office/drawing/2014/main" id="{2D401609-0BA8-F64C-A6C6-62C6B52A07BF}"/>
              </a:ext>
            </a:extLst>
          </p:cNvPr>
          <p:cNvSpPr txBox="1"/>
          <p:nvPr/>
        </p:nvSpPr>
        <p:spPr>
          <a:xfrm>
            <a:off x="10898642" y="2279832"/>
            <a:ext cx="82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10</a:t>
            </a:r>
          </a:p>
        </p:txBody>
      </p:sp>
      <p:sp>
        <p:nvSpPr>
          <p:cNvPr id="40" name="9">
            <a:extLst>
              <a:ext uri="{FF2B5EF4-FFF2-40B4-BE49-F238E27FC236}">
                <a16:creationId xmlns:a16="http://schemas.microsoft.com/office/drawing/2014/main" id="{7BF29AE1-7F05-A640-A99C-897B9F7B81B4}"/>
              </a:ext>
            </a:extLst>
          </p:cNvPr>
          <p:cNvSpPr txBox="1"/>
          <p:nvPr/>
        </p:nvSpPr>
        <p:spPr>
          <a:xfrm>
            <a:off x="9790488" y="2300558"/>
            <a:ext cx="82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9</a:t>
            </a:r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DAD0ED2D-C0CF-B649-82F8-9DCDCEC3212F}"/>
              </a:ext>
            </a:extLst>
          </p:cNvPr>
          <p:cNvSpPr txBox="1"/>
          <p:nvPr/>
        </p:nvSpPr>
        <p:spPr>
          <a:xfrm>
            <a:off x="8647157" y="2289466"/>
            <a:ext cx="82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8</a:t>
            </a:r>
          </a:p>
        </p:txBody>
      </p:sp>
      <p:sp>
        <p:nvSpPr>
          <p:cNvPr id="43" name="7">
            <a:extLst>
              <a:ext uri="{FF2B5EF4-FFF2-40B4-BE49-F238E27FC236}">
                <a16:creationId xmlns:a16="http://schemas.microsoft.com/office/drawing/2014/main" id="{8CF2BE9F-3441-A54A-8929-1FFE3B9867C1}"/>
              </a:ext>
            </a:extLst>
          </p:cNvPr>
          <p:cNvSpPr txBox="1"/>
          <p:nvPr/>
        </p:nvSpPr>
        <p:spPr>
          <a:xfrm>
            <a:off x="7440569" y="2279832"/>
            <a:ext cx="82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7</a:t>
            </a:r>
          </a:p>
        </p:txBody>
      </p:sp>
      <p:sp>
        <p:nvSpPr>
          <p:cNvPr id="44" name="6">
            <a:extLst>
              <a:ext uri="{FF2B5EF4-FFF2-40B4-BE49-F238E27FC236}">
                <a16:creationId xmlns:a16="http://schemas.microsoft.com/office/drawing/2014/main" id="{C9EE9FD8-F18D-9043-8BF5-B4299F8E5587}"/>
              </a:ext>
            </a:extLst>
          </p:cNvPr>
          <p:cNvSpPr txBox="1"/>
          <p:nvPr/>
        </p:nvSpPr>
        <p:spPr>
          <a:xfrm>
            <a:off x="6295894" y="2289466"/>
            <a:ext cx="82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6</a:t>
            </a:r>
          </a:p>
        </p:txBody>
      </p:sp>
      <p:sp>
        <p:nvSpPr>
          <p:cNvPr id="45" name="5">
            <a:extLst>
              <a:ext uri="{FF2B5EF4-FFF2-40B4-BE49-F238E27FC236}">
                <a16:creationId xmlns:a16="http://schemas.microsoft.com/office/drawing/2014/main" id="{81FC06FD-1A5B-F846-897D-E4A50679C17E}"/>
              </a:ext>
            </a:extLst>
          </p:cNvPr>
          <p:cNvSpPr txBox="1"/>
          <p:nvPr/>
        </p:nvSpPr>
        <p:spPr>
          <a:xfrm>
            <a:off x="4997158" y="2289466"/>
            <a:ext cx="82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5</a:t>
            </a:r>
          </a:p>
        </p:txBody>
      </p:sp>
      <p:sp>
        <p:nvSpPr>
          <p:cNvPr id="46" name="4">
            <a:extLst>
              <a:ext uri="{FF2B5EF4-FFF2-40B4-BE49-F238E27FC236}">
                <a16:creationId xmlns:a16="http://schemas.microsoft.com/office/drawing/2014/main" id="{6A16B0A9-7FD4-AF43-9F0D-6442922167AA}"/>
              </a:ext>
            </a:extLst>
          </p:cNvPr>
          <p:cNvSpPr txBox="1"/>
          <p:nvPr/>
        </p:nvSpPr>
        <p:spPr>
          <a:xfrm>
            <a:off x="3786173" y="2289466"/>
            <a:ext cx="82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4</a:t>
            </a:r>
          </a:p>
        </p:txBody>
      </p:sp>
      <p:sp>
        <p:nvSpPr>
          <p:cNvPr id="47" name="3">
            <a:extLst>
              <a:ext uri="{FF2B5EF4-FFF2-40B4-BE49-F238E27FC236}">
                <a16:creationId xmlns:a16="http://schemas.microsoft.com/office/drawing/2014/main" id="{F7447240-7C62-2945-9925-FF39749A7060}"/>
              </a:ext>
            </a:extLst>
          </p:cNvPr>
          <p:cNvSpPr txBox="1"/>
          <p:nvPr/>
        </p:nvSpPr>
        <p:spPr>
          <a:xfrm>
            <a:off x="2612330" y="2289466"/>
            <a:ext cx="82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3</a:t>
            </a:r>
          </a:p>
        </p:txBody>
      </p:sp>
      <p:sp>
        <p:nvSpPr>
          <p:cNvPr id="48" name="2">
            <a:extLst>
              <a:ext uri="{FF2B5EF4-FFF2-40B4-BE49-F238E27FC236}">
                <a16:creationId xmlns:a16="http://schemas.microsoft.com/office/drawing/2014/main" id="{3C1ADF1F-9DED-1E46-BE64-7339E75DAB0F}"/>
              </a:ext>
            </a:extLst>
          </p:cNvPr>
          <p:cNvSpPr txBox="1"/>
          <p:nvPr/>
        </p:nvSpPr>
        <p:spPr>
          <a:xfrm>
            <a:off x="1395774" y="2279832"/>
            <a:ext cx="82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2</a:t>
            </a:r>
            <a:r>
              <a:rPr lang="es-ES" sz="5000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  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DC83C64A-241A-2D45-B803-F4E956840B1E}"/>
              </a:ext>
            </a:extLst>
          </p:cNvPr>
          <p:cNvSpPr txBox="1"/>
          <p:nvPr/>
        </p:nvSpPr>
        <p:spPr>
          <a:xfrm>
            <a:off x="277355" y="2279832"/>
            <a:ext cx="82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ELLOZIPPER" panose="02000603000000000000" pitchFamily="2" charset="0"/>
                <a:ea typeface="HELLOZIPPER" panose="02000603000000000000" pitchFamily="2" charset="0"/>
              </a:rPr>
              <a:t>1</a:t>
            </a:r>
          </a:p>
        </p:txBody>
      </p:sp>
      <p:pic>
        <p:nvPicPr>
          <p:cNvPr id="51" name="Bola Cristal">
            <a:extLst>
              <a:ext uri="{FF2B5EF4-FFF2-40B4-BE49-F238E27FC236}">
                <a16:creationId xmlns:a16="http://schemas.microsoft.com/office/drawing/2014/main" id="{ECD0C28C-73F7-B647-AB0A-89D29D14E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464" y="5765545"/>
            <a:ext cx="702000" cy="702000"/>
          </a:xfrm>
          <a:prstGeom prst="rect">
            <a:avLst/>
          </a:prstGeom>
        </p:spPr>
      </p:pic>
      <p:pic>
        <p:nvPicPr>
          <p:cNvPr id="52" name="Elfo">
            <a:extLst>
              <a:ext uri="{FF2B5EF4-FFF2-40B4-BE49-F238E27FC236}">
                <a16:creationId xmlns:a16="http://schemas.microsoft.com/office/drawing/2014/main" id="{D2E434B4-C482-7D45-A290-8B39FC05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78" y="5765545"/>
            <a:ext cx="702000" cy="702000"/>
          </a:xfrm>
          <a:prstGeom prst="rect">
            <a:avLst/>
          </a:prstGeom>
        </p:spPr>
      </p:pic>
      <p:pic>
        <p:nvPicPr>
          <p:cNvPr id="53" name="Reno">
            <a:extLst>
              <a:ext uri="{FF2B5EF4-FFF2-40B4-BE49-F238E27FC236}">
                <a16:creationId xmlns:a16="http://schemas.microsoft.com/office/drawing/2014/main" id="{848F36CA-10F6-4B40-93F7-817D2BC327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355" y="5765545"/>
            <a:ext cx="702000" cy="702000"/>
          </a:xfrm>
          <a:prstGeom prst="rect">
            <a:avLst/>
          </a:prstGeom>
        </p:spPr>
      </p:pic>
      <p:pic>
        <p:nvPicPr>
          <p:cNvPr id="54" name="Estrella de Oriente">
            <a:extLst>
              <a:ext uri="{FF2B5EF4-FFF2-40B4-BE49-F238E27FC236}">
                <a16:creationId xmlns:a16="http://schemas.microsoft.com/office/drawing/2014/main" id="{CCA6AA9F-09A9-5B4A-A23F-8434576DC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573" y="5765545"/>
            <a:ext cx="702000" cy="702000"/>
          </a:xfrm>
          <a:prstGeom prst="rect">
            <a:avLst/>
          </a:prstGeom>
        </p:spPr>
      </p:pic>
      <p:pic>
        <p:nvPicPr>
          <p:cNvPr id="55" name="Copo de nieve">
            <a:extLst>
              <a:ext uri="{FF2B5EF4-FFF2-40B4-BE49-F238E27FC236}">
                <a16:creationId xmlns:a16="http://schemas.microsoft.com/office/drawing/2014/main" id="{EA511717-ADE4-D646-B88E-FF630D737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0605" y="5765545"/>
            <a:ext cx="702000" cy="702000"/>
          </a:xfrm>
          <a:prstGeom prst="rect">
            <a:avLst/>
          </a:prstGeom>
        </p:spPr>
      </p:pic>
      <p:pic>
        <p:nvPicPr>
          <p:cNvPr id="56" name="Calcetín">
            <a:extLst>
              <a:ext uri="{FF2B5EF4-FFF2-40B4-BE49-F238E27FC236}">
                <a16:creationId xmlns:a16="http://schemas.microsoft.com/office/drawing/2014/main" id="{A1027D49-D3AD-CD4A-B0DF-F9129D652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1932" y="5765545"/>
            <a:ext cx="702000" cy="702000"/>
          </a:xfrm>
          <a:prstGeom prst="rect">
            <a:avLst/>
          </a:prstGeom>
        </p:spPr>
      </p:pic>
      <p:pic>
        <p:nvPicPr>
          <p:cNvPr id="57" name="Muñeco mazapán">
            <a:extLst>
              <a:ext uri="{FF2B5EF4-FFF2-40B4-BE49-F238E27FC236}">
                <a16:creationId xmlns:a16="http://schemas.microsoft.com/office/drawing/2014/main" id="{235382C9-00C7-0D47-BDC1-66BE1C5CD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682" y="5765545"/>
            <a:ext cx="702000" cy="702000"/>
          </a:xfrm>
          <a:prstGeom prst="rect">
            <a:avLst/>
          </a:prstGeom>
        </p:spPr>
      </p:pic>
      <p:pic>
        <p:nvPicPr>
          <p:cNvPr id="58" name="Bastón caramelo">
            <a:extLst>
              <a:ext uri="{FF2B5EF4-FFF2-40B4-BE49-F238E27FC236}">
                <a16:creationId xmlns:a16="http://schemas.microsoft.com/office/drawing/2014/main" id="{FC2D09C1-946B-9F4F-87A9-D1D2C94AD1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3259" y="5765545"/>
            <a:ext cx="702000" cy="702000"/>
          </a:xfrm>
          <a:prstGeom prst="rect">
            <a:avLst/>
          </a:prstGeom>
        </p:spPr>
      </p:pic>
      <p:pic>
        <p:nvPicPr>
          <p:cNvPr id="59" name="Muñeco de nieve">
            <a:extLst>
              <a:ext uri="{FF2B5EF4-FFF2-40B4-BE49-F238E27FC236}">
                <a16:creationId xmlns:a16="http://schemas.microsoft.com/office/drawing/2014/main" id="{3EEF0021-4DCC-2F43-A7A5-752A43F40C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5792" y="5765545"/>
            <a:ext cx="702000" cy="702000"/>
          </a:xfrm>
          <a:prstGeom prst="rect">
            <a:avLst/>
          </a:prstGeom>
        </p:spPr>
      </p:pic>
      <p:pic>
        <p:nvPicPr>
          <p:cNvPr id="60" name="Bola Cristal Negro">
            <a:extLst>
              <a:ext uri="{FF2B5EF4-FFF2-40B4-BE49-F238E27FC236}">
                <a16:creationId xmlns:a16="http://schemas.microsoft.com/office/drawing/2014/main" id="{09C7E939-8D51-844F-8EA7-858B9CC89A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2464" y="5765545"/>
            <a:ext cx="702000" cy="702000"/>
          </a:xfrm>
          <a:prstGeom prst="rect">
            <a:avLst/>
          </a:prstGeom>
        </p:spPr>
      </p:pic>
      <p:pic>
        <p:nvPicPr>
          <p:cNvPr id="61" name="Reno Negro">
            <a:extLst>
              <a:ext uri="{FF2B5EF4-FFF2-40B4-BE49-F238E27FC236}">
                <a16:creationId xmlns:a16="http://schemas.microsoft.com/office/drawing/2014/main" id="{E1FBC0E9-727F-AE4C-8213-222DDB1CBE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99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355" y="5765545"/>
            <a:ext cx="702000" cy="702000"/>
          </a:xfrm>
          <a:prstGeom prst="rect">
            <a:avLst/>
          </a:prstGeom>
        </p:spPr>
      </p:pic>
      <p:pic>
        <p:nvPicPr>
          <p:cNvPr id="62" name="Estrella de Oriente Negro">
            <a:extLst>
              <a:ext uri="{FF2B5EF4-FFF2-40B4-BE49-F238E27FC236}">
                <a16:creationId xmlns:a16="http://schemas.microsoft.com/office/drawing/2014/main" id="{FB5EDB28-2306-F245-94BF-FE5C634893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088" y="5754167"/>
            <a:ext cx="702000" cy="702000"/>
          </a:xfrm>
          <a:prstGeom prst="rect">
            <a:avLst/>
          </a:prstGeom>
        </p:spPr>
      </p:pic>
      <p:pic>
        <p:nvPicPr>
          <p:cNvPr id="63" name="Muñeco mazapán Negro">
            <a:extLst>
              <a:ext uri="{FF2B5EF4-FFF2-40B4-BE49-F238E27FC236}">
                <a16:creationId xmlns:a16="http://schemas.microsoft.com/office/drawing/2014/main" id="{13534AB8-1956-FB40-BF84-7297F634E8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4682" y="5765545"/>
            <a:ext cx="702000" cy="702000"/>
          </a:xfrm>
          <a:prstGeom prst="rect">
            <a:avLst/>
          </a:prstGeom>
        </p:spPr>
      </p:pic>
      <p:pic>
        <p:nvPicPr>
          <p:cNvPr id="64" name="Muñeco de nieve negro">
            <a:extLst>
              <a:ext uri="{FF2B5EF4-FFF2-40B4-BE49-F238E27FC236}">
                <a16:creationId xmlns:a16="http://schemas.microsoft.com/office/drawing/2014/main" id="{D0C740B8-1EB7-7948-B402-359762380F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5792" y="5765545"/>
            <a:ext cx="702000" cy="702000"/>
          </a:xfrm>
          <a:prstGeom prst="rect">
            <a:avLst/>
          </a:prstGeom>
        </p:spPr>
      </p:pic>
      <p:pic>
        <p:nvPicPr>
          <p:cNvPr id="65" name="Árbol negro">
            <a:extLst>
              <a:ext uri="{FF2B5EF4-FFF2-40B4-BE49-F238E27FC236}">
                <a16:creationId xmlns:a16="http://schemas.microsoft.com/office/drawing/2014/main" id="{E3773B55-3749-6246-9492-56F95A9D948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67950" y="5765545"/>
            <a:ext cx="702000" cy="702000"/>
          </a:xfrm>
          <a:prstGeom prst="rect">
            <a:avLst/>
          </a:prstGeom>
        </p:spPr>
      </p:pic>
      <p:pic>
        <p:nvPicPr>
          <p:cNvPr id="66" name="Elfo negro">
            <a:extLst>
              <a:ext uri="{FF2B5EF4-FFF2-40B4-BE49-F238E27FC236}">
                <a16:creationId xmlns:a16="http://schemas.microsoft.com/office/drawing/2014/main" id="{112D0B89-6AC3-124E-981A-5A536E5AE80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9278" y="5765545"/>
            <a:ext cx="702000" cy="702000"/>
          </a:xfrm>
          <a:prstGeom prst="rect">
            <a:avLst/>
          </a:prstGeom>
        </p:spPr>
      </p:pic>
      <p:pic>
        <p:nvPicPr>
          <p:cNvPr id="67" name="Copo de nieve negro">
            <a:extLst>
              <a:ext uri="{FF2B5EF4-FFF2-40B4-BE49-F238E27FC236}">
                <a16:creationId xmlns:a16="http://schemas.microsoft.com/office/drawing/2014/main" id="{5BF260E1-C811-654E-AFDC-4CB1C74FB0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0605" y="5765545"/>
            <a:ext cx="702000" cy="702000"/>
          </a:xfrm>
          <a:prstGeom prst="rect">
            <a:avLst/>
          </a:prstGeom>
        </p:spPr>
      </p:pic>
      <p:pic>
        <p:nvPicPr>
          <p:cNvPr id="68" name="Calcetín negro">
            <a:extLst>
              <a:ext uri="{FF2B5EF4-FFF2-40B4-BE49-F238E27FC236}">
                <a16:creationId xmlns:a16="http://schemas.microsoft.com/office/drawing/2014/main" id="{3052175A-42C9-8D4F-BAF5-AF4380F89D0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1932" y="5765545"/>
            <a:ext cx="702000" cy="702000"/>
          </a:xfrm>
          <a:prstGeom prst="rect">
            <a:avLst/>
          </a:prstGeom>
        </p:spPr>
      </p:pic>
      <p:pic>
        <p:nvPicPr>
          <p:cNvPr id="69" name="Bastón caramelo negro">
            <a:extLst>
              <a:ext uri="{FF2B5EF4-FFF2-40B4-BE49-F238E27FC236}">
                <a16:creationId xmlns:a16="http://schemas.microsoft.com/office/drawing/2014/main" id="{F9B3B38B-AA7B-784F-BE5D-B7FE0F66F09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3259" y="5765545"/>
            <a:ext cx="702000" cy="702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B461203A-4438-4D4F-A041-CDCAA4FD0C99}"/>
              </a:ext>
            </a:extLst>
          </p:cNvPr>
          <p:cNvGrpSpPr/>
          <p:nvPr/>
        </p:nvGrpSpPr>
        <p:grpSpPr>
          <a:xfrm>
            <a:off x="3438377" y="3359264"/>
            <a:ext cx="5254825" cy="2590800"/>
            <a:chOff x="2971452" y="3055792"/>
            <a:chExt cx="5254825" cy="25908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C6CB090-9EBA-1545-93B6-FBEF7F242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216874" y="3055792"/>
              <a:ext cx="4009403" cy="2590800"/>
            </a:xfrm>
            <a:prstGeom prst="rect">
              <a:avLst/>
            </a:prstGeom>
          </p:spPr>
        </p:pic>
        <p:sp>
          <p:nvSpPr>
            <p:cNvPr id="8" name="Llamada ovalada 7">
              <a:extLst>
                <a:ext uri="{FF2B5EF4-FFF2-40B4-BE49-F238E27FC236}">
                  <a16:creationId xmlns:a16="http://schemas.microsoft.com/office/drawing/2014/main" id="{9F1F5CB6-3A0C-774D-BF95-1C705BD804BB}"/>
                </a:ext>
              </a:extLst>
            </p:cNvPr>
            <p:cNvSpPr/>
            <p:nvPr/>
          </p:nvSpPr>
          <p:spPr>
            <a:xfrm>
              <a:off x="2971452" y="3107541"/>
              <a:ext cx="1923943" cy="975316"/>
            </a:xfrm>
            <a:prstGeom prst="wedgeEllipseCallout">
              <a:avLst>
                <a:gd name="adj1" fmla="val 38809"/>
                <a:gd name="adj2" fmla="val 5330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A20609E-3848-7345-A5FD-8F544416E22E}"/>
                </a:ext>
              </a:extLst>
            </p:cNvPr>
            <p:cNvSpPr txBox="1"/>
            <p:nvPr/>
          </p:nvSpPr>
          <p:spPr>
            <a:xfrm>
              <a:off x="3127970" y="3435028"/>
              <a:ext cx="1622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solidFill>
                    <a:srgbClr val="FF0000"/>
                  </a:solidFill>
                  <a:latin typeface="KG She Paints Me Blue" panose="02000505000000020004" pitchFamily="2" charset="77"/>
                </a:rPr>
                <a:t>Ho, </a:t>
              </a:r>
              <a:r>
                <a:rPr lang="es-ES" sz="2000" b="1" dirty="0" err="1">
                  <a:solidFill>
                    <a:srgbClr val="FF0000"/>
                  </a:solidFill>
                  <a:latin typeface="KG She Paints Me Blue" panose="02000505000000020004" pitchFamily="2" charset="77"/>
                </a:rPr>
                <a:t>ho</a:t>
              </a:r>
              <a:r>
                <a:rPr lang="es-ES" sz="2000" b="1" dirty="0">
                  <a:solidFill>
                    <a:srgbClr val="FF0000"/>
                  </a:solidFill>
                  <a:latin typeface="KG She Paints Me Blue" panose="02000505000000020004" pitchFamily="2" charset="77"/>
                </a:rPr>
                <a:t>, </a:t>
              </a:r>
              <a:r>
                <a:rPr lang="es-ES" sz="2000" b="1" dirty="0" err="1">
                  <a:solidFill>
                    <a:srgbClr val="FF0000"/>
                  </a:solidFill>
                  <a:latin typeface="KG She Paints Me Blue" panose="02000505000000020004" pitchFamily="2" charset="77"/>
                </a:rPr>
                <a:t>ho</a:t>
              </a:r>
              <a:r>
                <a:rPr lang="es-ES" sz="2000" b="1" dirty="0">
                  <a:solidFill>
                    <a:srgbClr val="FF0000"/>
                  </a:solidFill>
                  <a:latin typeface="KG She Paints Me Blue" panose="02000505000000020004" pitchFamily="2" charset="77"/>
                </a:rPr>
                <a:t>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4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16</Words>
  <Application>Microsoft Macintosh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HELLOZIPPER</vt:lpstr>
      <vt:lpstr>KG She Paints Me Blue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galazolevagl@gmail.com</dc:creator>
  <cp:lastModifiedBy>galazolevagl@gmail.com</cp:lastModifiedBy>
  <cp:revision>21</cp:revision>
  <dcterms:created xsi:type="dcterms:W3CDTF">2020-12-06T22:11:29Z</dcterms:created>
  <dcterms:modified xsi:type="dcterms:W3CDTF">2020-12-07T14:28:39Z</dcterms:modified>
</cp:coreProperties>
</file>