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4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27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294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081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4286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6923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28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047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4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283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34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972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7279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6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141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2536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685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9393CC-3A47-45B8-88A7-7CDC43C51DB7}" type="datetimeFigureOut">
              <a:rPr lang="es-ES" smtClean="0"/>
              <a:t>06/12/2020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04BAC6-10E4-4911-8C17-5B5DDCB9E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1027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26" Type="http://schemas.openxmlformats.org/officeDocument/2006/relationships/image" Target="../media/image20.png"/><Relationship Id="rId39" Type="http://schemas.microsoft.com/office/2007/relationships/hdphoto" Target="../media/hdphoto12.wdp"/><Relationship Id="rId21" Type="http://schemas.microsoft.com/office/2007/relationships/hdphoto" Target="../media/hdphoto3.wdp"/><Relationship Id="rId34" Type="http://schemas.openxmlformats.org/officeDocument/2006/relationships/image" Target="../media/image2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1.wdp"/><Relationship Id="rId25" Type="http://schemas.microsoft.com/office/2007/relationships/hdphoto" Target="../media/hdphoto5.wdp"/><Relationship Id="rId33" Type="http://schemas.microsoft.com/office/2007/relationships/hdphoto" Target="../media/hdphoto9.wdp"/><Relationship Id="rId38" Type="http://schemas.openxmlformats.org/officeDocument/2006/relationships/image" Target="../media/image2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7.png"/><Relationship Id="rId29" Type="http://schemas.microsoft.com/office/2007/relationships/hdphoto" Target="../media/hdphoto7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19.png"/><Relationship Id="rId32" Type="http://schemas.openxmlformats.org/officeDocument/2006/relationships/image" Target="../media/image23.png"/><Relationship Id="rId37" Type="http://schemas.microsoft.com/office/2007/relationships/hdphoto" Target="../media/hdphoto11.wdp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microsoft.com/office/2007/relationships/hdphoto" Target="../media/hdphoto4.wdp"/><Relationship Id="rId28" Type="http://schemas.openxmlformats.org/officeDocument/2006/relationships/image" Target="../media/image21.png"/><Relationship Id="rId36" Type="http://schemas.openxmlformats.org/officeDocument/2006/relationships/image" Target="../media/image25.png"/><Relationship Id="rId10" Type="http://schemas.openxmlformats.org/officeDocument/2006/relationships/image" Target="../media/image9.png"/><Relationship Id="rId19" Type="http://schemas.microsoft.com/office/2007/relationships/hdphoto" Target="../media/hdphoto2.wdp"/><Relationship Id="rId31" Type="http://schemas.microsoft.com/office/2007/relationships/hdphoto" Target="../media/hdphoto8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8.png"/><Relationship Id="rId27" Type="http://schemas.microsoft.com/office/2007/relationships/hdphoto" Target="../media/hdphoto6.wdp"/><Relationship Id="rId30" Type="http://schemas.openxmlformats.org/officeDocument/2006/relationships/image" Target="../media/image22.png"/><Relationship Id="rId35" Type="http://schemas.microsoft.com/office/2007/relationships/hdphoto" Target="../media/hdphoto10.wdp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6.png"/><Relationship Id="rId26" Type="http://schemas.openxmlformats.org/officeDocument/2006/relationships/image" Target="../media/image31.png"/><Relationship Id="rId39" Type="http://schemas.microsoft.com/office/2007/relationships/hdphoto" Target="../media/hdphoto21.wdp"/><Relationship Id="rId21" Type="http://schemas.microsoft.com/office/2007/relationships/hdphoto" Target="../media/hdphoto14.wdp"/><Relationship Id="rId34" Type="http://schemas.openxmlformats.org/officeDocument/2006/relationships/image" Target="../media/image3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13.wdp"/><Relationship Id="rId25" Type="http://schemas.microsoft.com/office/2007/relationships/hdphoto" Target="../media/hdphoto16.wdp"/><Relationship Id="rId33" Type="http://schemas.microsoft.com/office/2007/relationships/hdphoto" Target="../media/hdphoto19.wdp"/><Relationship Id="rId38" Type="http://schemas.openxmlformats.org/officeDocument/2006/relationships/image" Target="../media/image35.png"/><Relationship Id="rId2" Type="http://schemas.openxmlformats.org/officeDocument/2006/relationships/image" Target="../media/image1.png"/><Relationship Id="rId16" Type="http://schemas.openxmlformats.org/officeDocument/2006/relationships/image" Target="../media/image27.png"/><Relationship Id="rId20" Type="http://schemas.openxmlformats.org/officeDocument/2006/relationships/image" Target="../media/image28.png"/><Relationship Id="rId29" Type="http://schemas.microsoft.com/office/2007/relationships/hdphoto" Target="../media/hdphoto18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30.png"/><Relationship Id="rId32" Type="http://schemas.openxmlformats.org/officeDocument/2006/relationships/image" Target="../media/image33.png"/><Relationship Id="rId37" Type="http://schemas.microsoft.com/office/2007/relationships/hdphoto" Target="../media/hdphoto11.wdp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microsoft.com/office/2007/relationships/hdphoto" Target="../media/hdphoto15.wdp"/><Relationship Id="rId28" Type="http://schemas.openxmlformats.org/officeDocument/2006/relationships/image" Target="../media/image32.png"/><Relationship Id="rId36" Type="http://schemas.openxmlformats.org/officeDocument/2006/relationships/image" Target="../media/image25.png"/><Relationship Id="rId10" Type="http://schemas.openxmlformats.org/officeDocument/2006/relationships/image" Target="../media/image9.png"/><Relationship Id="rId19" Type="http://schemas.microsoft.com/office/2007/relationships/hdphoto" Target="../media/hdphoto2.wdp"/><Relationship Id="rId31" Type="http://schemas.microsoft.com/office/2007/relationships/hdphoto" Target="../media/hdphoto8.wdp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9.png"/><Relationship Id="rId27" Type="http://schemas.microsoft.com/office/2007/relationships/hdphoto" Target="../media/hdphoto17.wdp"/><Relationship Id="rId30" Type="http://schemas.openxmlformats.org/officeDocument/2006/relationships/image" Target="../media/image22.png"/><Relationship Id="rId35" Type="http://schemas.microsoft.com/office/2007/relationships/hdphoto" Target="../media/hdphoto20.wdp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Fig.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76" y="1800735"/>
            <a:ext cx="828000" cy="828000"/>
          </a:xfrm>
          <a:prstGeom prst="rect">
            <a:avLst/>
          </a:prstGeom>
        </p:spPr>
      </p:pic>
      <p:pic>
        <p:nvPicPr>
          <p:cNvPr id="53" name="Fig.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809" y="1846808"/>
            <a:ext cx="860931" cy="828000"/>
          </a:xfrm>
          <a:prstGeom prst="rect">
            <a:avLst/>
          </a:prstGeom>
        </p:spPr>
      </p:pic>
      <p:pic>
        <p:nvPicPr>
          <p:cNvPr id="54" name="Fig.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752" y="359287"/>
            <a:ext cx="972000" cy="972000"/>
          </a:xfrm>
          <a:prstGeom prst="rect">
            <a:avLst/>
          </a:prstGeom>
        </p:spPr>
      </p:pic>
      <p:pic>
        <p:nvPicPr>
          <p:cNvPr id="55" name="Fig.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77" y="426621"/>
            <a:ext cx="828000" cy="828000"/>
          </a:xfrm>
          <a:prstGeom prst="rect">
            <a:avLst/>
          </a:prstGeom>
        </p:spPr>
      </p:pic>
      <p:pic>
        <p:nvPicPr>
          <p:cNvPr id="56" name="Fig.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55" y="1798349"/>
            <a:ext cx="828000" cy="828000"/>
          </a:xfrm>
          <a:prstGeom prst="rect">
            <a:avLst/>
          </a:prstGeom>
        </p:spPr>
      </p:pic>
      <p:pic>
        <p:nvPicPr>
          <p:cNvPr id="57" name="Fig.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55" y="435457"/>
            <a:ext cx="828000" cy="828000"/>
          </a:xfrm>
          <a:prstGeom prst="rect">
            <a:avLst/>
          </a:prstGeom>
        </p:spPr>
      </p:pic>
      <p:pic>
        <p:nvPicPr>
          <p:cNvPr id="58" name="Fig.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573" y="1715900"/>
            <a:ext cx="958048" cy="972000"/>
          </a:xfrm>
          <a:prstGeom prst="rect">
            <a:avLst/>
          </a:prstGeom>
        </p:spPr>
      </p:pic>
      <p:pic>
        <p:nvPicPr>
          <p:cNvPr id="61" name="Fig.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195" y="1846808"/>
            <a:ext cx="828000" cy="828000"/>
          </a:xfrm>
          <a:prstGeom prst="rect">
            <a:avLst/>
          </a:prstGeom>
        </p:spPr>
      </p:pic>
      <p:pic>
        <p:nvPicPr>
          <p:cNvPr id="62" name="Fig.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81" y="1840491"/>
            <a:ext cx="828000" cy="828000"/>
          </a:xfrm>
          <a:prstGeom prst="rect">
            <a:avLst/>
          </a:prstGeom>
        </p:spPr>
      </p:pic>
      <p:pic>
        <p:nvPicPr>
          <p:cNvPr id="60" name="Fig.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59" y="420894"/>
            <a:ext cx="828000" cy="828000"/>
          </a:xfrm>
          <a:prstGeom prst="rect">
            <a:avLst/>
          </a:prstGeom>
        </p:spPr>
      </p:pic>
      <p:pic>
        <p:nvPicPr>
          <p:cNvPr id="59" name="Fig.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170" y="474894"/>
            <a:ext cx="1001251" cy="720000"/>
          </a:xfrm>
          <a:prstGeom prst="rect">
            <a:avLst/>
          </a:prstGeom>
        </p:spPr>
      </p:pic>
      <p:grpSp>
        <p:nvGrpSpPr>
          <p:cNvPr id="44" name="Figura 2"/>
          <p:cNvGrpSpPr/>
          <p:nvPr/>
        </p:nvGrpSpPr>
        <p:grpSpPr>
          <a:xfrm>
            <a:off x="2980891" y="134060"/>
            <a:ext cx="1218869" cy="1323439"/>
            <a:chOff x="3021144" y="113746"/>
            <a:chExt cx="1218869" cy="1323439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144" y="303500"/>
              <a:ext cx="1112400" cy="1112400"/>
            </a:xfrm>
            <a:prstGeom prst="rect">
              <a:avLst/>
            </a:prstGeom>
          </p:spPr>
        </p:pic>
        <p:sp>
          <p:nvSpPr>
            <p:cNvPr id="28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3263976" y="113746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2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pic>
        <p:nvPicPr>
          <p:cNvPr id="63" name="Fig.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2" y="427187"/>
            <a:ext cx="828000" cy="828000"/>
          </a:xfrm>
          <a:prstGeom prst="rect">
            <a:avLst/>
          </a:prstGeom>
        </p:spPr>
      </p:pic>
      <p:grpSp>
        <p:nvGrpSpPr>
          <p:cNvPr id="45" name="Figura 1"/>
          <p:cNvGrpSpPr/>
          <p:nvPr/>
        </p:nvGrpSpPr>
        <p:grpSpPr>
          <a:xfrm>
            <a:off x="1292239" y="112465"/>
            <a:ext cx="1292796" cy="1323439"/>
            <a:chOff x="1292239" y="112465"/>
            <a:chExt cx="1292796" cy="1323439"/>
          </a:xfrm>
        </p:grpSpPr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239" y="303500"/>
              <a:ext cx="1112400" cy="1112400"/>
            </a:xfrm>
            <a:prstGeom prst="rect">
              <a:avLst/>
            </a:prstGeom>
          </p:spPr>
        </p:pic>
        <p:sp>
          <p:nvSpPr>
            <p:cNvPr id="29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1608998" y="112465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3" name="Figura  3"/>
          <p:cNvGrpSpPr/>
          <p:nvPr/>
        </p:nvGrpSpPr>
        <p:grpSpPr>
          <a:xfrm>
            <a:off x="4750049" y="160675"/>
            <a:ext cx="1224138" cy="1323439"/>
            <a:chOff x="4750049" y="160675"/>
            <a:chExt cx="1224138" cy="1323439"/>
          </a:xfrm>
        </p:grpSpPr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49" y="303500"/>
              <a:ext cx="1112400" cy="1112400"/>
            </a:xfrm>
            <a:prstGeom prst="rect">
              <a:avLst/>
            </a:prstGeom>
          </p:spPr>
        </p:pic>
        <p:sp>
          <p:nvSpPr>
            <p:cNvPr id="30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4998150" y="160675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3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2" name="Figura  4"/>
          <p:cNvGrpSpPr/>
          <p:nvPr/>
        </p:nvGrpSpPr>
        <p:grpSpPr>
          <a:xfrm>
            <a:off x="6478954" y="119142"/>
            <a:ext cx="1164355" cy="1323439"/>
            <a:chOff x="6478954" y="119142"/>
            <a:chExt cx="1164355" cy="1323439"/>
          </a:xfrm>
        </p:grpSpPr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954" y="303500"/>
              <a:ext cx="1112400" cy="1112400"/>
            </a:xfrm>
            <a:prstGeom prst="rect">
              <a:avLst/>
            </a:prstGeom>
          </p:spPr>
        </p:pic>
        <p:sp>
          <p:nvSpPr>
            <p:cNvPr id="31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6667272" y="119142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4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1" name="Figura 5"/>
          <p:cNvGrpSpPr/>
          <p:nvPr/>
        </p:nvGrpSpPr>
        <p:grpSpPr>
          <a:xfrm>
            <a:off x="8207859" y="119141"/>
            <a:ext cx="1151700" cy="1323439"/>
            <a:chOff x="8207859" y="119141"/>
            <a:chExt cx="1151700" cy="1323439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7859" y="303500"/>
              <a:ext cx="1112400" cy="1112400"/>
            </a:xfrm>
            <a:prstGeom prst="rect">
              <a:avLst/>
            </a:prstGeom>
          </p:spPr>
        </p:pic>
        <p:sp>
          <p:nvSpPr>
            <p:cNvPr id="32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8433965" y="119141"/>
              <a:ext cx="92559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5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0" name="Figura 6"/>
          <p:cNvGrpSpPr/>
          <p:nvPr/>
        </p:nvGrpSpPr>
        <p:grpSpPr>
          <a:xfrm>
            <a:off x="9936765" y="160675"/>
            <a:ext cx="1156527" cy="1323439"/>
            <a:chOff x="9936765" y="160675"/>
            <a:chExt cx="1156527" cy="1323439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6765" y="350874"/>
              <a:ext cx="1112400" cy="1065026"/>
            </a:xfrm>
            <a:prstGeom prst="rect">
              <a:avLst/>
            </a:prstGeom>
          </p:spPr>
        </p:pic>
        <p:sp>
          <p:nvSpPr>
            <p:cNvPr id="33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10117255" y="160675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6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6" name="Figura  7"/>
          <p:cNvGrpSpPr/>
          <p:nvPr/>
        </p:nvGrpSpPr>
        <p:grpSpPr>
          <a:xfrm>
            <a:off x="1292239" y="1487252"/>
            <a:ext cx="1220239" cy="1323439"/>
            <a:chOff x="1292239" y="1487252"/>
            <a:chExt cx="1220239" cy="1323439"/>
          </a:xfrm>
        </p:grpSpPr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239" y="1698291"/>
              <a:ext cx="1112400" cy="1112400"/>
            </a:xfrm>
            <a:prstGeom prst="rect">
              <a:avLst/>
            </a:prstGeom>
          </p:spPr>
        </p:pic>
        <p:sp>
          <p:nvSpPr>
            <p:cNvPr id="34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1536441" y="1487252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7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7" name="Figura 8"/>
          <p:cNvGrpSpPr/>
          <p:nvPr/>
        </p:nvGrpSpPr>
        <p:grpSpPr>
          <a:xfrm>
            <a:off x="2980891" y="1632778"/>
            <a:ext cx="1152653" cy="1323439"/>
            <a:chOff x="2980891" y="1632778"/>
            <a:chExt cx="1152653" cy="1323439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144" y="1698291"/>
              <a:ext cx="1112400" cy="1112400"/>
            </a:xfrm>
            <a:prstGeom prst="rect">
              <a:avLst/>
            </a:prstGeom>
          </p:spPr>
        </p:pic>
        <p:sp>
          <p:nvSpPr>
            <p:cNvPr id="35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rot="10800000" flipH="1">
              <a:off x="2980891" y="1632778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8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8" name="Figura 9"/>
          <p:cNvGrpSpPr/>
          <p:nvPr/>
        </p:nvGrpSpPr>
        <p:grpSpPr>
          <a:xfrm>
            <a:off x="4750049" y="1550629"/>
            <a:ext cx="1214486" cy="1323439"/>
            <a:chOff x="4750049" y="1550629"/>
            <a:chExt cx="1214486" cy="1323439"/>
          </a:xfrm>
        </p:grpSpPr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49" y="1698291"/>
              <a:ext cx="1112400" cy="1112400"/>
            </a:xfrm>
            <a:prstGeom prst="rect">
              <a:avLst/>
            </a:prstGeom>
          </p:spPr>
        </p:pic>
        <p:sp>
          <p:nvSpPr>
            <p:cNvPr id="36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4988498" y="1550629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9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9" name="Figura 10"/>
          <p:cNvGrpSpPr/>
          <p:nvPr/>
        </p:nvGrpSpPr>
        <p:grpSpPr>
          <a:xfrm>
            <a:off x="6478954" y="1539021"/>
            <a:ext cx="1304735" cy="1323439"/>
            <a:chOff x="6478954" y="1539021"/>
            <a:chExt cx="1304735" cy="1323439"/>
          </a:xfrm>
        </p:grpSpPr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954" y="1698291"/>
              <a:ext cx="1112400" cy="1112400"/>
            </a:xfrm>
            <a:prstGeom prst="rect">
              <a:avLst/>
            </a:prstGeom>
          </p:spPr>
        </p:pic>
        <p:sp>
          <p:nvSpPr>
            <p:cNvPr id="37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6594707" y="1539021"/>
              <a:ext cx="11889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10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50" name="Figura 11"/>
          <p:cNvGrpSpPr/>
          <p:nvPr/>
        </p:nvGrpSpPr>
        <p:grpSpPr>
          <a:xfrm>
            <a:off x="8207859" y="1484114"/>
            <a:ext cx="1365598" cy="1326577"/>
            <a:chOff x="8207859" y="1484114"/>
            <a:chExt cx="1365598" cy="1326577"/>
          </a:xfrm>
        </p:grpSpPr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7859" y="1698291"/>
              <a:ext cx="1112400" cy="1112400"/>
            </a:xfrm>
            <a:prstGeom prst="rect">
              <a:avLst/>
            </a:prstGeom>
          </p:spPr>
        </p:pic>
        <p:sp>
          <p:nvSpPr>
            <p:cNvPr id="38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8384475" y="1484114"/>
              <a:ext cx="11889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11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51" name="Figura 12"/>
          <p:cNvGrpSpPr/>
          <p:nvPr/>
        </p:nvGrpSpPr>
        <p:grpSpPr>
          <a:xfrm>
            <a:off x="9936765" y="1520906"/>
            <a:ext cx="1304667" cy="1323439"/>
            <a:chOff x="9936765" y="1520906"/>
            <a:chExt cx="1304667" cy="1323439"/>
          </a:xfrm>
        </p:grpSpPr>
        <p:pic>
          <p:nvPicPr>
            <p:cNvPr id="26" name="Fig. 1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6765" y="1698291"/>
              <a:ext cx="1112400" cy="1112400"/>
            </a:xfrm>
            <a:prstGeom prst="rect">
              <a:avLst/>
            </a:prstGeom>
          </p:spPr>
        </p:pic>
        <p:sp>
          <p:nvSpPr>
            <p:cNvPr id="39" name="5">
              <a:extLst>
                <a:ext uri="{FF2B5EF4-FFF2-40B4-BE49-F238E27FC236}">
                  <a16:creationId xmlns:a16="http://schemas.microsoft.com/office/drawing/2014/main" xmlns="" id="{F92D2070-8DF1-42A0-BB81-53A0C138ABD4}"/>
                </a:ext>
              </a:extLst>
            </p:cNvPr>
            <p:cNvSpPr txBox="1"/>
            <p:nvPr/>
          </p:nvSpPr>
          <p:spPr>
            <a:xfrm flipH="1">
              <a:off x="10052450" y="1520906"/>
              <a:ext cx="11889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12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pic>
        <p:nvPicPr>
          <p:cNvPr id="64" name="Ca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7" y="5895428"/>
            <a:ext cx="828000" cy="828000"/>
          </a:xfrm>
          <a:prstGeom prst="rect">
            <a:avLst/>
          </a:prstGeom>
        </p:spPr>
      </p:pic>
      <p:pic>
        <p:nvPicPr>
          <p:cNvPr id="65" name="Nos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6" y="5031428"/>
            <a:ext cx="1001251" cy="720000"/>
          </a:xfrm>
          <a:prstGeom prst="rect">
            <a:avLst/>
          </a:prstGeom>
        </p:spPr>
      </p:pic>
      <p:pic>
        <p:nvPicPr>
          <p:cNvPr id="66" name="Tai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5895428"/>
            <a:ext cx="828000" cy="828000"/>
          </a:xfrm>
          <a:prstGeom prst="rect">
            <a:avLst/>
          </a:prstGeom>
        </p:spPr>
      </p:pic>
      <p:pic>
        <p:nvPicPr>
          <p:cNvPr id="67" name="Bird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4906715"/>
            <a:ext cx="828000" cy="828000"/>
          </a:xfrm>
          <a:prstGeom prst="rect">
            <a:avLst/>
          </a:prstGeom>
        </p:spPr>
      </p:pic>
      <p:pic>
        <p:nvPicPr>
          <p:cNvPr id="68" name="Rabbi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903" y="5751428"/>
            <a:ext cx="972000" cy="972000"/>
          </a:xfrm>
          <a:prstGeom prst="rect">
            <a:avLst/>
          </a:prstGeom>
        </p:spPr>
      </p:pic>
      <p:pic>
        <p:nvPicPr>
          <p:cNvPr id="69" name="Hors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03" y="4823283"/>
            <a:ext cx="828000" cy="828000"/>
          </a:xfrm>
          <a:prstGeom prst="rect">
            <a:avLst/>
          </a:prstGeom>
        </p:spPr>
      </p:pic>
      <p:pic>
        <p:nvPicPr>
          <p:cNvPr id="70" name="Mous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000" y="4819794"/>
            <a:ext cx="828000" cy="828000"/>
          </a:xfrm>
          <a:prstGeom prst="rect">
            <a:avLst/>
          </a:prstGeom>
        </p:spPr>
      </p:pic>
      <p:pic>
        <p:nvPicPr>
          <p:cNvPr id="71" name="Bod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409" y="5895428"/>
            <a:ext cx="860931" cy="828000"/>
          </a:xfrm>
          <a:prstGeom prst="rect">
            <a:avLst/>
          </a:prstGeom>
        </p:spPr>
      </p:pic>
      <p:pic>
        <p:nvPicPr>
          <p:cNvPr id="72" name="Fro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386" y="4819794"/>
            <a:ext cx="828000" cy="828000"/>
          </a:xfrm>
          <a:prstGeom prst="rect">
            <a:avLst/>
          </a:prstGeom>
        </p:spPr>
      </p:pic>
      <p:pic>
        <p:nvPicPr>
          <p:cNvPr id="73" name="Sombra DO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514" y="5823428"/>
            <a:ext cx="828000" cy="828000"/>
          </a:xfrm>
          <a:prstGeom prst="rect">
            <a:avLst/>
          </a:prstGeom>
        </p:spPr>
      </p:pic>
      <p:pic>
        <p:nvPicPr>
          <p:cNvPr id="74" name="Sombra L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571" y="5723966"/>
            <a:ext cx="958048" cy="972000"/>
          </a:xfrm>
          <a:prstGeom prst="rect">
            <a:avLst/>
          </a:prstGeom>
        </p:spPr>
      </p:pic>
      <p:pic>
        <p:nvPicPr>
          <p:cNvPr id="75" name="FISH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255" y="4819794"/>
            <a:ext cx="828000" cy="828000"/>
          </a:xfrm>
          <a:prstGeom prst="rect">
            <a:avLst/>
          </a:prstGeom>
        </p:spPr>
      </p:pic>
      <p:pic>
        <p:nvPicPr>
          <p:cNvPr id="76" name="Sombra CAT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7" y="5895428"/>
            <a:ext cx="828000" cy="828000"/>
          </a:xfrm>
          <a:prstGeom prst="rect">
            <a:avLst/>
          </a:prstGeom>
        </p:spPr>
      </p:pic>
      <p:pic>
        <p:nvPicPr>
          <p:cNvPr id="77" name="Sombra NOSE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6" y="5031428"/>
            <a:ext cx="1001251" cy="720000"/>
          </a:xfrm>
          <a:prstGeom prst="rect">
            <a:avLst/>
          </a:prstGeom>
        </p:spPr>
      </p:pic>
      <p:pic>
        <p:nvPicPr>
          <p:cNvPr id="78" name="Sombra TAIL"/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5895428"/>
            <a:ext cx="828000" cy="828000"/>
          </a:xfrm>
          <a:prstGeom prst="rect">
            <a:avLst/>
          </a:prstGeom>
        </p:spPr>
      </p:pic>
      <p:pic>
        <p:nvPicPr>
          <p:cNvPr id="79" name="Sombra BIRD"/>
          <p:cNvPicPr>
            <a:picLocks noChangeAspect="1"/>
          </p:cNvPicPr>
          <p:nvPr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4906715"/>
            <a:ext cx="828000" cy="828000"/>
          </a:xfrm>
          <a:prstGeom prst="rect">
            <a:avLst/>
          </a:prstGeom>
        </p:spPr>
      </p:pic>
      <p:pic>
        <p:nvPicPr>
          <p:cNvPr id="80" name="Sombra RABBIT"/>
          <p:cNvPicPr>
            <a:picLocks noChangeAspect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903" y="5751428"/>
            <a:ext cx="972000" cy="972000"/>
          </a:xfrm>
          <a:prstGeom prst="rect">
            <a:avLst/>
          </a:prstGeom>
        </p:spPr>
      </p:pic>
      <p:pic>
        <p:nvPicPr>
          <p:cNvPr id="81" name="Sombra HORSE"/>
          <p:cNvPicPr>
            <a:picLocks noChangeAspect="1"/>
          </p:cNvPicPr>
          <p:nvPr/>
        </p:nvPicPr>
        <p:blipFill>
          <a:blip r:embed="rId26" cstate="print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03" y="4823283"/>
            <a:ext cx="828000" cy="828000"/>
          </a:xfrm>
          <a:prstGeom prst="rect">
            <a:avLst/>
          </a:prstGeom>
        </p:spPr>
      </p:pic>
      <p:pic>
        <p:nvPicPr>
          <p:cNvPr id="82" name="Sombra MOUSE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000" y="4819794"/>
            <a:ext cx="828000" cy="828000"/>
          </a:xfrm>
          <a:prstGeom prst="rect">
            <a:avLst/>
          </a:prstGeom>
        </p:spPr>
      </p:pic>
      <p:pic>
        <p:nvPicPr>
          <p:cNvPr id="83" name="Sombra BODY"/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409" y="5895428"/>
            <a:ext cx="860931" cy="828000"/>
          </a:xfrm>
          <a:prstGeom prst="rect">
            <a:avLst/>
          </a:prstGeom>
        </p:spPr>
      </p:pic>
      <p:pic>
        <p:nvPicPr>
          <p:cNvPr id="84" name="Sombra FROG"/>
          <p:cNvPicPr>
            <a:picLocks noChangeAspect="1"/>
          </p:cNvPicPr>
          <p:nvPr/>
        </p:nvPicPr>
        <p:blipFill>
          <a:blip r:embed="rId32" cstate="print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386" y="4819794"/>
            <a:ext cx="828000" cy="828000"/>
          </a:xfrm>
          <a:prstGeom prst="rect">
            <a:avLst/>
          </a:prstGeom>
        </p:spPr>
      </p:pic>
      <p:pic>
        <p:nvPicPr>
          <p:cNvPr id="85" name="Sombra DOG"/>
          <p:cNvPicPr>
            <a:picLocks noChangeAspect="1"/>
          </p:cNvPicPr>
          <p:nvPr/>
        </p:nvPicPr>
        <p:blipFill>
          <a:blip r:embed="rId34" cstate="print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514" y="5823428"/>
            <a:ext cx="828000" cy="828000"/>
          </a:xfrm>
          <a:prstGeom prst="rect">
            <a:avLst/>
          </a:prstGeom>
        </p:spPr>
      </p:pic>
      <p:pic>
        <p:nvPicPr>
          <p:cNvPr id="86" name="Sombra LEG"/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571" y="5723966"/>
            <a:ext cx="958048" cy="972000"/>
          </a:xfrm>
          <a:prstGeom prst="rect">
            <a:avLst/>
          </a:prstGeom>
        </p:spPr>
      </p:pic>
      <p:pic>
        <p:nvPicPr>
          <p:cNvPr id="87" name="Sombra FISH"/>
          <p:cNvPicPr>
            <a:picLocks noChangeAspect="1"/>
          </p:cNvPicPr>
          <p:nvPr/>
        </p:nvPicPr>
        <p:blipFill>
          <a:blip r:embed="rId38" cstate="print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255" y="4819794"/>
            <a:ext cx="828000" cy="828000"/>
          </a:xfrm>
          <a:prstGeom prst="rect">
            <a:avLst/>
          </a:prstGeom>
        </p:spPr>
      </p:pic>
      <p:sp>
        <p:nvSpPr>
          <p:cNvPr id="94" name="Preparación 93"/>
          <p:cNvSpPr/>
          <p:nvPr/>
        </p:nvSpPr>
        <p:spPr>
          <a:xfrm>
            <a:off x="75609" y="3686919"/>
            <a:ext cx="3188195" cy="939800"/>
          </a:xfrm>
          <a:prstGeom prst="flowChartPreparat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CuadroTexto 94"/>
          <p:cNvSpPr txBox="1"/>
          <p:nvPr/>
        </p:nvSpPr>
        <p:spPr>
          <a:xfrm>
            <a:off x="600920" y="3686609"/>
            <a:ext cx="2137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atin typeface="Dinomiko" panose="02000500000000000000" pitchFamily="2" charset="0"/>
              </a:rPr>
              <a:t>TEAM 1 </a:t>
            </a:r>
            <a:endParaRPr lang="es-ES" sz="5400" b="1" dirty="0">
              <a:latin typeface="Dinomiko" panose="02000500000000000000" pitchFamily="2" charset="0"/>
            </a:endParaRPr>
          </a:p>
        </p:txBody>
      </p:sp>
      <p:sp>
        <p:nvSpPr>
          <p:cNvPr id="96" name="Preparación 95"/>
          <p:cNvSpPr/>
          <p:nvPr/>
        </p:nvSpPr>
        <p:spPr>
          <a:xfrm>
            <a:off x="8940943" y="3626053"/>
            <a:ext cx="3188195" cy="939800"/>
          </a:xfrm>
          <a:prstGeom prst="flowChartPreparat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CuadroTexto 96"/>
          <p:cNvSpPr txBox="1"/>
          <p:nvPr/>
        </p:nvSpPr>
        <p:spPr>
          <a:xfrm>
            <a:off x="9517485" y="3633238"/>
            <a:ext cx="2175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atin typeface="Dinomiko" panose="02000500000000000000" pitchFamily="2" charset="0"/>
              </a:rPr>
              <a:t>TEAM 2 </a:t>
            </a:r>
            <a:endParaRPr lang="es-ES" sz="5400" b="1" dirty="0">
              <a:latin typeface="Dinomiko" panose="02000500000000000000" pitchFamily="2" charset="0"/>
            </a:endParaRPr>
          </a:p>
        </p:txBody>
      </p:sp>
      <p:sp>
        <p:nvSpPr>
          <p:cNvPr id="101" name="Rectángulo 100"/>
          <p:cNvSpPr/>
          <p:nvPr/>
        </p:nvSpPr>
        <p:spPr>
          <a:xfrm rot="21277052">
            <a:off x="4423699" y="3643021"/>
            <a:ext cx="3578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598"/>
              </a:spcBef>
              <a:spcAft>
                <a:spcPts val="598"/>
              </a:spcAft>
            </a:pPr>
            <a:r>
              <a:rPr lang="es-ES" sz="7200" b="1" dirty="0">
                <a:latin typeface="Dinomiko" panose="02000500000000000000" pitchFamily="2" charset="0"/>
              </a:rPr>
              <a:t>ANIMALS </a:t>
            </a:r>
          </a:p>
        </p:txBody>
      </p:sp>
    </p:spTree>
    <p:extLst>
      <p:ext uri="{BB962C8B-B14F-4D97-AF65-F5344CB8AC3E}">
        <p14:creationId xmlns:p14="http://schemas.microsoft.com/office/powerpoint/2010/main" val="634920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roceso alternativo 101"/>
          <p:cNvSpPr/>
          <p:nvPr/>
        </p:nvSpPr>
        <p:spPr>
          <a:xfrm>
            <a:off x="4093291" y="3477842"/>
            <a:ext cx="4114568" cy="1553586"/>
          </a:xfrm>
          <a:prstGeom prst="flowChartAlternateProcess">
            <a:avLst/>
          </a:prstGeom>
          <a:solidFill>
            <a:srgbClr val="8AEAD1"/>
          </a:solidFill>
          <a:ln w="28575">
            <a:solidFill>
              <a:srgbClr val="70A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2" name="Fig.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76" y="1800735"/>
            <a:ext cx="828000" cy="828000"/>
          </a:xfrm>
          <a:prstGeom prst="rect">
            <a:avLst/>
          </a:prstGeom>
        </p:spPr>
      </p:pic>
      <p:pic>
        <p:nvPicPr>
          <p:cNvPr id="53" name="Fig.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809" y="1846808"/>
            <a:ext cx="860931" cy="828000"/>
          </a:xfrm>
          <a:prstGeom prst="rect">
            <a:avLst/>
          </a:prstGeom>
        </p:spPr>
      </p:pic>
      <p:pic>
        <p:nvPicPr>
          <p:cNvPr id="54" name="Fig.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752" y="359287"/>
            <a:ext cx="972000" cy="972000"/>
          </a:xfrm>
          <a:prstGeom prst="rect">
            <a:avLst/>
          </a:prstGeom>
        </p:spPr>
      </p:pic>
      <p:pic>
        <p:nvPicPr>
          <p:cNvPr id="55" name="Fig.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477" y="426621"/>
            <a:ext cx="828000" cy="828000"/>
          </a:xfrm>
          <a:prstGeom prst="rect">
            <a:avLst/>
          </a:prstGeom>
        </p:spPr>
      </p:pic>
      <p:pic>
        <p:nvPicPr>
          <p:cNvPr id="56" name="Fig.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55" y="1798349"/>
            <a:ext cx="828000" cy="828000"/>
          </a:xfrm>
          <a:prstGeom prst="rect">
            <a:avLst/>
          </a:prstGeom>
        </p:spPr>
      </p:pic>
      <p:pic>
        <p:nvPicPr>
          <p:cNvPr id="57" name="Fig.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55" y="435457"/>
            <a:ext cx="828000" cy="828000"/>
          </a:xfrm>
          <a:prstGeom prst="rect">
            <a:avLst/>
          </a:prstGeom>
        </p:spPr>
      </p:pic>
      <p:pic>
        <p:nvPicPr>
          <p:cNvPr id="58" name="Fig.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573" y="1715900"/>
            <a:ext cx="958048" cy="972000"/>
          </a:xfrm>
          <a:prstGeom prst="rect">
            <a:avLst/>
          </a:prstGeom>
        </p:spPr>
      </p:pic>
      <p:pic>
        <p:nvPicPr>
          <p:cNvPr id="61" name="Fig.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195" y="1846808"/>
            <a:ext cx="828000" cy="828000"/>
          </a:xfrm>
          <a:prstGeom prst="rect">
            <a:avLst/>
          </a:prstGeom>
        </p:spPr>
      </p:pic>
      <p:pic>
        <p:nvPicPr>
          <p:cNvPr id="62" name="Fig. 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81" y="1840491"/>
            <a:ext cx="828000" cy="828000"/>
          </a:xfrm>
          <a:prstGeom prst="rect">
            <a:avLst/>
          </a:prstGeom>
        </p:spPr>
      </p:pic>
      <p:pic>
        <p:nvPicPr>
          <p:cNvPr id="60" name="Fig.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059" y="420894"/>
            <a:ext cx="828000" cy="828000"/>
          </a:xfrm>
          <a:prstGeom prst="rect">
            <a:avLst/>
          </a:prstGeom>
        </p:spPr>
      </p:pic>
      <p:pic>
        <p:nvPicPr>
          <p:cNvPr id="59" name="Fig. 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170" y="474894"/>
            <a:ext cx="1001251" cy="720000"/>
          </a:xfrm>
          <a:prstGeom prst="rect">
            <a:avLst/>
          </a:prstGeom>
        </p:spPr>
      </p:pic>
      <p:grpSp>
        <p:nvGrpSpPr>
          <p:cNvPr id="44" name="Figura 2"/>
          <p:cNvGrpSpPr/>
          <p:nvPr/>
        </p:nvGrpSpPr>
        <p:grpSpPr>
          <a:xfrm>
            <a:off x="2980891" y="134060"/>
            <a:ext cx="1218869" cy="1323439"/>
            <a:chOff x="3021144" y="113746"/>
            <a:chExt cx="1218869" cy="1323439"/>
          </a:xfrm>
        </p:grpSpPr>
        <p:pic>
          <p:nvPicPr>
            <p:cNvPr id="16" name="Imagen 1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144" y="303500"/>
              <a:ext cx="1112400" cy="1112400"/>
            </a:xfrm>
            <a:prstGeom prst="rect">
              <a:avLst/>
            </a:prstGeom>
          </p:spPr>
        </p:pic>
        <p:sp>
          <p:nvSpPr>
            <p:cNvPr id="28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3263976" y="113746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2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pic>
        <p:nvPicPr>
          <p:cNvPr id="63" name="Fig.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212" y="427187"/>
            <a:ext cx="828000" cy="828000"/>
          </a:xfrm>
          <a:prstGeom prst="rect">
            <a:avLst/>
          </a:prstGeom>
        </p:spPr>
      </p:pic>
      <p:grpSp>
        <p:nvGrpSpPr>
          <p:cNvPr id="45" name="Figura 1"/>
          <p:cNvGrpSpPr/>
          <p:nvPr/>
        </p:nvGrpSpPr>
        <p:grpSpPr>
          <a:xfrm>
            <a:off x="1292239" y="112465"/>
            <a:ext cx="1292796" cy="1323439"/>
            <a:chOff x="1292239" y="112465"/>
            <a:chExt cx="1292796" cy="1323439"/>
          </a:xfrm>
        </p:grpSpPr>
        <p:pic>
          <p:nvPicPr>
            <p:cNvPr id="15" name="Imagen 1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239" y="303500"/>
              <a:ext cx="1112400" cy="1112400"/>
            </a:xfrm>
            <a:prstGeom prst="rect">
              <a:avLst/>
            </a:prstGeom>
          </p:spPr>
        </p:pic>
        <p:sp>
          <p:nvSpPr>
            <p:cNvPr id="29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1608998" y="112465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3" name="Figura  3"/>
          <p:cNvGrpSpPr/>
          <p:nvPr/>
        </p:nvGrpSpPr>
        <p:grpSpPr>
          <a:xfrm>
            <a:off x="4750049" y="160675"/>
            <a:ext cx="1224138" cy="1323439"/>
            <a:chOff x="4750049" y="160675"/>
            <a:chExt cx="1224138" cy="1323439"/>
          </a:xfrm>
        </p:grpSpPr>
        <p:pic>
          <p:nvPicPr>
            <p:cNvPr id="21" name="Imagen 20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49" y="303500"/>
              <a:ext cx="1112400" cy="1112400"/>
            </a:xfrm>
            <a:prstGeom prst="rect">
              <a:avLst/>
            </a:prstGeom>
          </p:spPr>
        </p:pic>
        <p:sp>
          <p:nvSpPr>
            <p:cNvPr id="30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4998150" y="160675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3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2" name="Figura  4"/>
          <p:cNvGrpSpPr/>
          <p:nvPr/>
        </p:nvGrpSpPr>
        <p:grpSpPr>
          <a:xfrm>
            <a:off x="6478954" y="119142"/>
            <a:ext cx="1164355" cy="1323439"/>
            <a:chOff x="6478954" y="119142"/>
            <a:chExt cx="1164355" cy="1323439"/>
          </a:xfrm>
        </p:grpSpPr>
        <p:pic>
          <p:nvPicPr>
            <p:cNvPr id="18" name="Imagen 1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954" y="303500"/>
              <a:ext cx="1112400" cy="1112400"/>
            </a:xfrm>
            <a:prstGeom prst="rect">
              <a:avLst/>
            </a:prstGeom>
          </p:spPr>
        </p:pic>
        <p:sp>
          <p:nvSpPr>
            <p:cNvPr id="31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6667272" y="119142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4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1" name="Figura 5"/>
          <p:cNvGrpSpPr/>
          <p:nvPr/>
        </p:nvGrpSpPr>
        <p:grpSpPr>
          <a:xfrm>
            <a:off x="8207859" y="119141"/>
            <a:ext cx="1151700" cy="1323439"/>
            <a:chOff x="8207859" y="119141"/>
            <a:chExt cx="1151700" cy="1323439"/>
          </a:xfrm>
        </p:grpSpPr>
        <p:pic>
          <p:nvPicPr>
            <p:cNvPr id="19" name="Imagen 18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7859" y="303500"/>
              <a:ext cx="1112400" cy="1112400"/>
            </a:xfrm>
            <a:prstGeom prst="rect">
              <a:avLst/>
            </a:prstGeom>
          </p:spPr>
        </p:pic>
        <p:sp>
          <p:nvSpPr>
            <p:cNvPr id="32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8433965" y="119141"/>
              <a:ext cx="92559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5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0" name="Figura 6"/>
          <p:cNvGrpSpPr/>
          <p:nvPr/>
        </p:nvGrpSpPr>
        <p:grpSpPr>
          <a:xfrm>
            <a:off x="9936765" y="160675"/>
            <a:ext cx="1156527" cy="1323439"/>
            <a:chOff x="9936765" y="160675"/>
            <a:chExt cx="1156527" cy="1323439"/>
          </a:xfrm>
        </p:grpSpPr>
        <p:pic>
          <p:nvPicPr>
            <p:cNvPr id="20" name="Imagen 19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6765" y="350874"/>
              <a:ext cx="1112400" cy="1065026"/>
            </a:xfrm>
            <a:prstGeom prst="rect">
              <a:avLst/>
            </a:prstGeom>
          </p:spPr>
        </p:pic>
        <p:sp>
          <p:nvSpPr>
            <p:cNvPr id="33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10117255" y="160675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6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6" name="Figura  7"/>
          <p:cNvGrpSpPr/>
          <p:nvPr/>
        </p:nvGrpSpPr>
        <p:grpSpPr>
          <a:xfrm>
            <a:off x="1292239" y="1487252"/>
            <a:ext cx="1220239" cy="1323439"/>
            <a:chOff x="1292239" y="1487252"/>
            <a:chExt cx="1220239" cy="1323439"/>
          </a:xfrm>
        </p:grpSpPr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92239" y="1698291"/>
              <a:ext cx="1112400" cy="1112400"/>
            </a:xfrm>
            <a:prstGeom prst="rect">
              <a:avLst/>
            </a:prstGeom>
          </p:spPr>
        </p:pic>
        <p:sp>
          <p:nvSpPr>
            <p:cNvPr id="34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1536441" y="1487252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7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7" name="Figura 8"/>
          <p:cNvGrpSpPr/>
          <p:nvPr/>
        </p:nvGrpSpPr>
        <p:grpSpPr>
          <a:xfrm>
            <a:off x="2980891" y="1632778"/>
            <a:ext cx="1152653" cy="1323439"/>
            <a:chOff x="2980891" y="1632778"/>
            <a:chExt cx="1152653" cy="1323439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1144" y="1698291"/>
              <a:ext cx="1112400" cy="1112400"/>
            </a:xfrm>
            <a:prstGeom prst="rect">
              <a:avLst/>
            </a:prstGeom>
          </p:spPr>
        </p:pic>
        <p:sp>
          <p:nvSpPr>
            <p:cNvPr id="35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rot="10800000" flipH="1">
              <a:off x="2980891" y="1632778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8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8" name="Figura 9"/>
          <p:cNvGrpSpPr/>
          <p:nvPr/>
        </p:nvGrpSpPr>
        <p:grpSpPr>
          <a:xfrm>
            <a:off x="4750049" y="1550629"/>
            <a:ext cx="1214486" cy="1323439"/>
            <a:chOff x="4750049" y="1550629"/>
            <a:chExt cx="1214486" cy="1323439"/>
          </a:xfrm>
        </p:grpSpPr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50049" y="1698291"/>
              <a:ext cx="1112400" cy="1112400"/>
            </a:xfrm>
            <a:prstGeom prst="rect">
              <a:avLst/>
            </a:prstGeom>
          </p:spPr>
        </p:pic>
        <p:sp>
          <p:nvSpPr>
            <p:cNvPr id="36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4988498" y="1550629"/>
              <a:ext cx="97603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9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49" name="Figura 10"/>
          <p:cNvGrpSpPr/>
          <p:nvPr/>
        </p:nvGrpSpPr>
        <p:grpSpPr>
          <a:xfrm>
            <a:off x="6478954" y="1539021"/>
            <a:ext cx="1304735" cy="1323439"/>
            <a:chOff x="6478954" y="1539021"/>
            <a:chExt cx="1304735" cy="1323439"/>
          </a:xfrm>
        </p:grpSpPr>
        <p:pic>
          <p:nvPicPr>
            <p:cNvPr id="24" name="Imagen 2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8954" y="1698291"/>
              <a:ext cx="1112400" cy="1112400"/>
            </a:xfrm>
            <a:prstGeom prst="rect">
              <a:avLst/>
            </a:prstGeom>
          </p:spPr>
        </p:pic>
        <p:sp>
          <p:nvSpPr>
            <p:cNvPr id="37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6594707" y="1539021"/>
              <a:ext cx="11889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10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50" name="Figura 11"/>
          <p:cNvGrpSpPr/>
          <p:nvPr/>
        </p:nvGrpSpPr>
        <p:grpSpPr>
          <a:xfrm>
            <a:off x="8207859" y="1484114"/>
            <a:ext cx="1365598" cy="1326577"/>
            <a:chOff x="8207859" y="1484114"/>
            <a:chExt cx="1365598" cy="1326577"/>
          </a:xfrm>
        </p:grpSpPr>
        <p:pic>
          <p:nvPicPr>
            <p:cNvPr id="25" name="Imagen 2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07859" y="1698291"/>
              <a:ext cx="1112400" cy="1112400"/>
            </a:xfrm>
            <a:prstGeom prst="rect">
              <a:avLst/>
            </a:prstGeom>
          </p:spPr>
        </p:pic>
        <p:sp>
          <p:nvSpPr>
            <p:cNvPr id="38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8384475" y="1484114"/>
              <a:ext cx="11889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11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grpSp>
        <p:nvGrpSpPr>
          <p:cNvPr id="51" name="Figura 12"/>
          <p:cNvGrpSpPr/>
          <p:nvPr/>
        </p:nvGrpSpPr>
        <p:grpSpPr>
          <a:xfrm>
            <a:off x="9936765" y="1520906"/>
            <a:ext cx="1304667" cy="1323439"/>
            <a:chOff x="9936765" y="1520906"/>
            <a:chExt cx="1304667" cy="1323439"/>
          </a:xfrm>
        </p:grpSpPr>
        <p:pic>
          <p:nvPicPr>
            <p:cNvPr id="26" name="Fig. 12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36765" y="1698291"/>
              <a:ext cx="1112400" cy="1112400"/>
            </a:xfrm>
            <a:prstGeom prst="rect">
              <a:avLst/>
            </a:prstGeom>
          </p:spPr>
        </p:pic>
        <p:sp>
          <p:nvSpPr>
            <p:cNvPr id="39" name="5">
              <a:extLst>
                <a:ext uri="{FF2B5EF4-FFF2-40B4-BE49-F238E27FC236}">
                  <a16:creationId xmlns="" xmlns:a16="http://schemas.microsoft.com/office/drawing/2014/main" id="{F92D2070-8DF1-42A0-BB81-53A0C138ABD4}"/>
                </a:ext>
              </a:extLst>
            </p:cNvPr>
            <p:cNvSpPr txBox="1"/>
            <p:nvPr/>
          </p:nvSpPr>
          <p:spPr>
            <a:xfrm flipH="1">
              <a:off x="10052450" y="1520906"/>
              <a:ext cx="118898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0" b="1" dirty="0">
                  <a:ln w="19050">
                    <a:solidFill>
                      <a:schemeClr val="bg1"/>
                    </a:solidFill>
                  </a:ln>
                  <a:latin typeface="Dinomiko" panose="02000500000000000000" pitchFamily="2" charset="0"/>
                </a:rPr>
                <a:t>12</a:t>
              </a:r>
              <a:endParaRPr lang="en-US" sz="8000" b="1" dirty="0">
                <a:ln w="19050">
                  <a:solidFill>
                    <a:schemeClr val="bg1"/>
                  </a:solidFill>
                </a:ln>
                <a:latin typeface="Dinomiko" panose="02000500000000000000" pitchFamily="2" charset="0"/>
              </a:endParaRPr>
            </a:p>
          </p:txBody>
        </p:sp>
      </p:grpSp>
      <p:pic>
        <p:nvPicPr>
          <p:cNvPr id="64" name="Cat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7" y="5895428"/>
            <a:ext cx="828000" cy="828000"/>
          </a:xfrm>
          <a:prstGeom prst="rect">
            <a:avLst/>
          </a:prstGeom>
        </p:spPr>
      </p:pic>
      <p:pic>
        <p:nvPicPr>
          <p:cNvPr id="65" name="Nos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6" y="5031428"/>
            <a:ext cx="1001251" cy="720000"/>
          </a:xfrm>
          <a:prstGeom prst="rect">
            <a:avLst/>
          </a:prstGeom>
        </p:spPr>
      </p:pic>
      <p:pic>
        <p:nvPicPr>
          <p:cNvPr id="66" name="Tail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5895428"/>
            <a:ext cx="828000" cy="828000"/>
          </a:xfrm>
          <a:prstGeom prst="rect">
            <a:avLst/>
          </a:prstGeom>
        </p:spPr>
      </p:pic>
      <p:pic>
        <p:nvPicPr>
          <p:cNvPr id="67" name="Bird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4906715"/>
            <a:ext cx="828000" cy="828000"/>
          </a:xfrm>
          <a:prstGeom prst="rect">
            <a:avLst/>
          </a:prstGeom>
        </p:spPr>
      </p:pic>
      <p:pic>
        <p:nvPicPr>
          <p:cNvPr id="68" name="Rabbit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903" y="5751428"/>
            <a:ext cx="972000" cy="972000"/>
          </a:xfrm>
          <a:prstGeom prst="rect">
            <a:avLst/>
          </a:prstGeom>
        </p:spPr>
      </p:pic>
      <p:pic>
        <p:nvPicPr>
          <p:cNvPr id="69" name="Hors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03" y="4823283"/>
            <a:ext cx="828000" cy="828000"/>
          </a:xfrm>
          <a:prstGeom prst="rect">
            <a:avLst/>
          </a:prstGeom>
        </p:spPr>
      </p:pic>
      <p:pic>
        <p:nvPicPr>
          <p:cNvPr id="70" name="Mous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000" y="4819794"/>
            <a:ext cx="828000" cy="828000"/>
          </a:xfrm>
          <a:prstGeom prst="rect">
            <a:avLst/>
          </a:prstGeom>
        </p:spPr>
      </p:pic>
      <p:pic>
        <p:nvPicPr>
          <p:cNvPr id="71" name="Bod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409" y="5895428"/>
            <a:ext cx="860931" cy="828000"/>
          </a:xfrm>
          <a:prstGeom prst="rect">
            <a:avLst/>
          </a:prstGeom>
        </p:spPr>
      </p:pic>
      <p:pic>
        <p:nvPicPr>
          <p:cNvPr id="72" name="Fro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386" y="4819794"/>
            <a:ext cx="828000" cy="828000"/>
          </a:xfrm>
          <a:prstGeom prst="rect">
            <a:avLst/>
          </a:prstGeom>
        </p:spPr>
      </p:pic>
      <p:pic>
        <p:nvPicPr>
          <p:cNvPr id="73" name="Sombra DO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514" y="5823428"/>
            <a:ext cx="828000" cy="828000"/>
          </a:xfrm>
          <a:prstGeom prst="rect">
            <a:avLst/>
          </a:prstGeom>
        </p:spPr>
      </p:pic>
      <p:pic>
        <p:nvPicPr>
          <p:cNvPr id="74" name="Sombra LE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571" y="5723966"/>
            <a:ext cx="958048" cy="972000"/>
          </a:xfrm>
          <a:prstGeom prst="rect">
            <a:avLst/>
          </a:prstGeom>
        </p:spPr>
      </p:pic>
      <p:pic>
        <p:nvPicPr>
          <p:cNvPr id="75" name="FISH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255" y="4819794"/>
            <a:ext cx="828000" cy="828000"/>
          </a:xfrm>
          <a:prstGeom prst="rect">
            <a:avLst/>
          </a:prstGeom>
        </p:spPr>
      </p:pic>
      <p:pic>
        <p:nvPicPr>
          <p:cNvPr id="76" name="Sombra CAT"/>
          <p:cNvPicPr>
            <a:picLocks noChangeAspect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47" y="5895428"/>
            <a:ext cx="828000" cy="828000"/>
          </a:xfrm>
          <a:prstGeom prst="rect">
            <a:avLst/>
          </a:prstGeom>
        </p:spPr>
      </p:pic>
      <p:pic>
        <p:nvPicPr>
          <p:cNvPr id="77" name="Sombra NOSE"/>
          <p:cNvPicPr>
            <a:picLocks noChangeAspect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896" y="5031428"/>
            <a:ext cx="1001251" cy="720000"/>
          </a:xfrm>
          <a:prstGeom prst="rect">
            <a:avLst/>
          </a:prstGeom>
        </p:spPr>
      </p:pic>
      <p:pic>
        <p:nvPicPr>
          <p:cNvPr id="78" name="Sombra TAIL"/>
          <p:cNvPicPr>
            <a:picLocks noChangeAspect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5895428"/>
            <a:ext cx="828000" cy="828000"/>
          </a:xfrm>
          <a:prstGeom prst="rect">
            <a:avLst/>
          </a:prstGeom>
        </p:spPr>
      </p:pic>
      <p:pic>
        <p:nvPicPr>
          <p:cNvPr id="79" name="Sombra BIRD"/>
          <p:cNvPicPr>
            <a:picLocks noChangeAspect="1"/>
          </p:cNvPicPr>
          <p:nvPr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239" y="4906715"/>
            <a:ext cx="828000" cy="828000"/>
          </a:xfrm>
          <a:prstGeom prst="rect">
            <a:avLst/>
          </a:prstGeom>
        </p:spPr>
      </p:pic>
      <p:pic>
        <p:nvPicPr>
          <p:cNvPr id="80" name="Sombra RABBIT"/>
          <p:cNvPicPr>
            <a:picLocks noChangeAspect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903" y="5751428"/>
            <a:ext cx="972000" cy="972000"/>
          </a:xfrm>
          <a:prstGeom prst="rect">
            <a:avLst/>
          </a:prstGeom>
        </p:spPr>
      </p:pic>
      <p:pic>
        <p:nvPicPr>
          <p:cNvPr id="81" name="Sombra HORSE"/>
          <p:cNvPicPr>
            <a:picLocks noChangeAspect="1"/>
          </p:cNvPicPr>
          <p:nvPr/>
        </p:nvPicPr>
        <p:blipFill>
          <a:blip r:embed="rId26" cstate="print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903" y="4823283"/>
            <a:ext cx="828000" cy="828000"/>
          </a:xfrm>
          <a:prstGeom prst="rect">
            <a:avLst/>
          </a:prstGeom>
        </p:spPr>
      </p:pic>
      <p:pic>
        <p:nvPicPr>
          <p:cNvPr id="82" name="Sombra MOUSE"/>
          <p:cNvPicPr>
            <a:picLocks noChangeAspect="1"/>
          </p:cNvPicPr>
          <p:nvPr/>
        </p:nvPicPr>
        <p:blipFill>
          <a:blip r:embed="rId28" cstate="print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000" y="4819794"/>
            <a:ext cx="828000" cy="828000"/>
          </a:xfrm>
          <a:prstGeom prst="rect">
            <a:avLst/>
          </a:prstGeom>
        </p:spPr>
      </p:pic>
      <p:pic>
        <p:nvPicPr>
          <p:cNvPr id="83" name="Sombra BODY"/>
          <p:cNvPicPr>
            <a:picLocks noChangeAspect="1"/>
          </p:cNvPicPr>
          <p:nvPr/>
        </p:nvPicPr>
        <p:blipFill>
          <a:blip r:embed="rId30">
            <a:extLst>
              <a:ext uri="{BEBA8EAE-BF5A-486C-A8C5-ECC9F3942E4B}">
                <a14:imgProps xmlns:a14="http://schemas.microsoft.com/office/drawing/2010/main">
                  <a14:imgLayer r:embed="rId31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409" y="5895428"/>
            <a:ext cx="860931" cy="828000"/>
          </a:xfrm>
          <a:prstGeom prst="rect">
            <a:avLst/>
          </a:prstGeom>
        </p:spPr>
      </p:pic>
      <p:pic>
        <p:nvPicPr>
          <p:cNvPr id="84" name="Sombra FROG"/>
          <p:cNvPicPr>
            <a:picLocks noChangeAspect="1"/>
          </p:cNvPicPr>
          <p:nvPr/>
        </p:nvPicPr>
        <p:blipFill>
          <a:blip r:embed="rId32" cstate="print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386" y="4819794"/>
            <a:ext cx="828000" cy="828000"/>
          </a:xfrm>
          <a:prstGeom prst="rect">
            <a:avLst/>
          </a:prstGeom>
        </p:spPr>
      </p:pic>
      <p:pic>
        <p:nvPicPr>
          <p:cNvPr id="85" name="Sombra DOG"/>
          <p:cNvPicPr>
            <a:picLocks noChangeAspect="1"/>
          </p:cNvPicPr>
          <p:nvPr/>
        </p:nvPicPr>
        <p:blipFill>
          <a:blip r:embed="rId34" cstate="print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514" y="5823428"/>
            <a:ext cx="828000" cy="828000"/>
          </a:xfrm>
          <a:prstGeom prst="rect">
            <a:avLst/>
          </a:prstGeom>
        </p:spPr>
      </p:pic>
      <p:pic>
        <p:nvPicPr>
          <p:cNvPr id="86" name="Sombra LEG"/>
          <p:cNvPicPr>
            <a:picLocks noChangeAspect="1"/>
          </p:cNvPicPr>
          <p:nvPr/>
        </p:nvPicPr>
        <p:blipFill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2571" y="5723966"/>
            <a:ext cx="958048" cy="972000"/>
          </a:xfrm>
          <a:prstGeom prst="rect">
            <a:avLst/>
          </a:prstGeom>
        </p:spPr>
      </p:pic>
      <p:pic>
        <p:nvPicPr>
          <p:cNvPr id="87" name="Sombra FISH"/>
          <p:cNvPicPr>
            <a:picLocks noChangeAspect="1"/>
          </p:cNvPicPr>
          <p:nvPr/>
        </p:nvPicPr>
        <p:blipFill>
          <a:blip r:embed="rId38" cstate="print">
            <a:extLst>
              <a:ext uri="{BEBA8EAE-BF5A-486C-A8C5-ECC9F3942E4B}">
                <a14:imgProps xmlns:a14="http://schemas.microsoft.com/office/drawing/2010/main">
                  <a14:imgLayer r:embed="rId39">
                    <a14:imgEffect>
                      <a14:brightnessContrast bright="-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9255" y="4819794"/>
            <a:ext cx="828000" cy="828000"/>
          </a:xfrm>
          <a:prstGeom prst="rect">
            <a:avLst/>
          </a:prstGeom>
        </p:spPr>
      </p:pic>
      <p:sp>
        <p:nvSpPr>
          <p:cNvPr id="94" name="Preparación 93"/>
          <p:cNvSpPr/>
          <p:nvPr/>
        </p:nvSpPr>
        <p:spPr>
          <a:xfrm>
            <a:off x="75609" y="3686919"/>
            <a:ext cx="3188195" cy="939800"/>
          </a:xfrm>
          <a:prstGeom prst="flowChartPreparat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5" name="CuadroTexto 94"/>
          <p:cNvSpPr txBox="1"/>
          <p:nvPr/>
        </p:nvSpPr>
        <p:spPr>
          <a:xfrm>
            <a:off x="600920" y="3686609"/>
            <a:ext cx="2137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atin typeface="Dinomiko" panose="02000500000000000000" pitchFamily="2" charset="0"/>
              </a:rPr>
              <a:t>TEAM 1 </a:t>
            </a:r>
            <a:endParaRPr lang="es-ES" sz="5400" b="1" dirty="0">
              <a:latin typeface="Dinomiko" panose="02000500000000000000" pitchFamily="2" charset="0"/>
            </a:endParaRPr>
          </a:p>
        </p:txBody>
      </p:sp>
      <p:sp>
        <p:nvSpPr>
          <p:cNvPr id="96" name="Preparación 95"/>
          <p:cNvSpPr/>
          <p:nvPr/>
        </p:nvSpPr>
        <p:spPr>
          <a:xfrm>
            <a:off x="8940943" y="3626053"/>
            <a:ext cx="3188195" cy="939800"/>
          </a:xfrm>
          <a:prstGeom prst="flowChartPreparation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7" name="CuadroTexto 96"/>
          <p:cNvSpPr txBox="1"/>
          <p:nvPr/>
        </p:nvSpPr>
        <p:spPr>
          <a:xfrm>
            <a:off x="9517485" y="3633238"/>
            <a:ext cx="2175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latin typeface="Dinomiko" panose="02000500000000000000" pitchFamily="2" charset="0"/>
              </a:rPr>
              <a:t>TEAM 2 </a:t>
            </a:r>
            <a:endParaRPr lang="es-ES" sz="5400" b="1" dirty="0">
              <a:latin typeface="Dinomiko" panose="02000500000000000000" pitchFamily="2" charset="0"/>
            </a:endParaRPr>
          </a:p>
        </p:txBody>
      </p:sp>
      <p:sp>
        <p:nvSpPr>
          <p:cNvPr id="101" name="Rectángulo 100"/>
          <p:cNvSpPr/>
          <p:nvPr/>
        </p:nvSpPr>
        <p:spPr>
          <a:xfrm rot="21277052">
            <a:off x="4423699" y="3643021"/>
            <a:ext cx="35782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598"/>
              </a:spcBef>
              <a:spcAft>
                <a:spcPts val="598"/>
              </a:spcAft>
            </a:pPr>
            <a:r>
              <a:rPr lang="es-ES" sz="7200" b="1" dirty="0">
                <a:solidFill>
                  <a:srgbClr val="70AC2E"/>
                </a:solidFill>
                <a:latin typeface="Dinomiko" panose="02000500000000000000" pitchFamily="2" charset="0"/>
              </a:rPr>
              <a:t>ANIMALS </a:t>
            </a:r>
            <a:endParaRPr lang="es-ES" sz="7200" b="1" dirty="0">
              <a:solidFill>
                <a:srgbClr val="70AC2E"/>
              </a:solidFill>
              <a:latin typeface="Dinomiko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074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7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6" fill="hold">
                      <p:stCondLst>
                        <p:cond delay="0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>
                      <p:stCondLst>
                        <p:cond delay="0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1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15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6" fill="hold">
                      <p:stCondLst>
                        <p:cond delay="0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34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Century Gothic</vt:lpstr>
      <vt:lpstr>Dinomiko</vt:lpstr>
      <vt:lpstr>Wingdings 3</vt:lpstr>
      <vt:lpstr>Sector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Belén Desamparados Mateu Puchades</dc:creator>
  <cp:lastModifiedBy>Belén Desamparados Mateu Puchades</cp:lastModifiedBy>
  <cp:revision>2</cp:revision>
  <dcterms:created xsi:type="dcterms:W3CDTF">2020-12-06T20:26:11Z</dcterms:created>
  <dcterms:modified xsi:type="dcterms:W3CDTF">2020-12-06T20:45:38Z</dcterms:modified>
</cp:coreProperties>
</file>