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5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AF5"/>
    <a:srgbClr val="BBDEE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94"/>
    <p:restoredTop sz="94697"/>
  </p:normalViewPr>
  <p:slideViewPr>
    <p:cSldViewPr snapToGrid="0" snapToObjects="1">
      <p:cViewPr>
        <p:scale>
          <a:sx n="112" d="100"/>
          <a:sy n="112" d="100"/>
        </p:scale>
        <p:origin x="356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1A92F-4108-6340-897A-BFAAD2F8CBAC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D0F07-B360-CD49-BE41-1D065E325F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09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D0F07-B360-CD49-BE41-1D065E325F8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05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09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7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0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6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52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47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67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321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25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95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168A-7D66-8449-AAF0-2ECD86578EB7}" type="datetimeFigureOut">
              <a:rPr lang="es-ES" smtClean="0"/>
              <a:t>27/12/20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D5AB5-D45E-B441-AC95-050BAADBEF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1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EFEBF65F-C82C-3047-B83B-3BA85E4026D0}"/>
              </a:ext>
            </a:extLst>
          </p:cNvPr>
          <p:cNvSpPr/>
          <p:nvPr/>
        </p:nvSpPr>
        <p:spPr>
          <a:xfrm>
            <a:off x="411480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4B7D5A9-3F4E-FD4F-9485-86372F77C6A1}"/>
              </a:ext>
            </a:extLst>
          </p:cNvPr>
          <p:cNvSpPr/>
          <p:nvPr/>
        </p:nvSpPr>
        <p:spPr>
          <a:xfrm>
            <a:off x="3535680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2EC3D9-B661-0C49-B0E8-3C47C3F833F9}"/>
              </a:ext>
            </a:extLst>
          </p:cNvPr>
          <p:cNvSpPr/>
          <p:nvPr/>
        </p:nvSpPr>
        <p:spPr>
          <a:xfrm>
            <a:off x="411480" y="497967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7E3C0A8-65F3-074A-A95E-78CA35E89CE3}"/>
              </a:ext>
            </a:extLst>
          </p:cNvPr>
          <p:cNvSpPr/>
          <p:nvPr/>
        </p:nvSpPr>
        <p:spPr>
          <a:xfrm>
            <a:off x="3535680" y="497967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B7E934C-1114-7C44-8361-981088652000}"/>
              </a:ext>
            </a:extLst>
          </p:cNvPr>
          <p:cNvSpPr/>
          <p:nvPr/>
        </p:nvSpPr>
        <p:spPr>
          <a:xfrm>
            <a:off x="411480" y="4103370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SALTAMONTES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C9D7C80-16F0-EF4A-9266-78C8491E4F33}"/>
              </a:ext>
            </a:extLst>
          </p:cNvPr>
          <p:cNvSpPr/>
          <p:nvPr/>
        </p:nvSpPr>
        <p:spPr>
          <a:xfrm>
            <a:off x="3535680" y="4103370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MARIPOSA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FAB4E7B-727A-724F-8C12-54D4A9C0DCCD}"/>
              </a:ext>
            </a:extLst>
          </p:cNvPr>
          <p:cNvSpPr/>
          <p:nvPr/>
        </p:nvSpPr>
        <p:spPr>
          <a:xfrm>
            <a:off x="411479" y="8854440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atin typeface="KG She Paints Me Blue" panose="02000505000000020004" pitchFamily="2" charset="77"/>
              </a:rPr>
              <a:t>HORMIGA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6E1AB49-4E1D-A142-8E14-E6C513D4C2C9}"/>
              </a:ext>
            </a:extLst>
          </p:cNvPr>
          <p:cNvSpPr/>
          <p:nvPr/>
        </p:nvSpPr>
        <p:spPr>
          <a:xfrm>
            <a:off x="3535680" y="8854440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CARACOL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C4598120-607C-3B48-923A-BA13B0682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622" y="1016318"/>
            <a:ext cx="2215515" cy="2215515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6E92116D-04A8-1B43-8AFD-6BFBC3CBF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670" y="812165"/>
            <a:ext cx="2623820" cy="262382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C7798BA5-6CDD-8A4F-A6DB-B472DF5F91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244" y="5824536"/>
            <a:ext cx="2187893" cy="2187893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396B0391-D8D3-B549-9CB7-DA6D099B83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9670" y="5633242"/>
            <a:ext cx="2570480" cy="2570480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551BCD3A-92CD-FC4F-BE5E-F2221C6DCF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7826" y="299085"/>
            <a:ext cx="574621" cy="40767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FF991D8B-C6E5-5346-A2AE-8CFF17D397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899" y="281544"/>
            <a:ext cx="574621" cy="40767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6BD6BEBA-153C-9045-8773-E9E9602D3E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2906" y="5067300"/>
            <a:ext cx="574621" cy="40767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E0347517-3BD8-504D-97A2-E54AF4AE69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164" y="5067300"/>
            <a:ext cx="574621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EFEBF65F-C82C-3047-B83B-3BA85E4026D0}"/>
              </a:ext>
            </a:extLst>
          </p:cNvPr>
          <p:cNvSpPr/>
          <p:nvPr/>
        </p:nvSpPr>
        <p:spPr>
          <a:xfrm>
            <a:off x="411480" y="198120"/>
            <a:ext cx="2971800" cy="4652010"/>
          </a:xfrm>
          <a:prstGeom prst="rect">
            <a:avLst/>
          </a:prstGeom>
          <a:solidFill>
            <a:srgbClr val="BBDEEE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4B7D5A9-3F4E-FD4F-9485-86372F77C6A1}"/>
              </a:ext>
            </a:extLst>
          </p:cNvPr>
          <p:cNvSpPr/>
          <p:nvPr/>
        </p:nvSpPr>
        <p:spPr>
          <a:xfrm>
            <a:off x="3535680" y="198120"/>
            <a:ext cx="2971800" cy="4652010"/>
          </a:xfrm>
          <a:prstGeom prst="rect">
            <a:avLst/>
          </a:prstGeom>
          <a:solidFill>
            <a:srgbClr val="BBDEEE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2EC3D9-B661-0C49-B0E8-3C47C3F833F9}"/>
              </a:ext>
            </a:extLst>
          </p:cNvPr>
          <p:cNvSpPr/>
          <p:nvPr/>
        </p:nvSpPr>
        <p:spPr>
          <a:xfrm>
            <a:off x="411480" y="4979670"/>
            <a:ext cx="2971800" cy="4652010"/>
          </a:xfrm>
          <a:prstGeom prst="rect">
            <a:avLst/>
          </a:prstGeom>
          <a:solidFill>
            <a:srgbClr val="BBDEEE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7E3C0A8-65F3-074A-A95E-78CA35E89CE3}"/>
              </a:ext>
            </a:extLst>
          </p:cNvPr>
          <p:cNvSpPr/>
          <p:nvPr/>
        </p:nvSpPr>
        <p:spPr>
          <a:xfrm>
            <a:off x="3535680" y="4979670"/>
            <a:ext cx="2971800" cy="4652010"/>
          </a:xfrm>
          <a:prstGeom prst="rect">
            <a:avLst/>
          </a:prstGeom>
          <a:solidFill>
            <a:srgbClr val="BBDEEE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D413D91-7576-484A-A98B-538992972B7D}"/>
              </a:ext>
            </a:extLst>
          </p:cNvPr>
          <p:cNvSpPr/>
          <p:nvPr/>
        </p:nvSpPr>
        <p:spPr>
          <a:xfrm>
            <a:off x="3730041" y="392430"/>
            <a:ext cx="2583078" cy="4263390"/>
          </a:xfrm>
          <a:prstGeom prst="rect">
            <a:avLst/>
          </a:prstGeom>
          <a:solidFill>
            <a:srgbClr val="BBDEE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674FF18-73D7-E44B-AA71-06D1A236C246}"/>
              </a:ext>
            </a:extLst>
          </p:cNvPr>
          <p:cNvSpPr/>
          <p:nvPr/>
        </p:nvSpPr>
        <p:spPr>
          <a:xfrm rot="18785853">
            <a:off x="3592031" y="2193688"/>
            <a:ext cx="2874032" cy="660872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Invertebrado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93807CD-7CDD-D44C-8865-E64414A91096}"/>
              </a:ext>
            </a:extLst>
          </p:cNvPr>
          <p:cNvSpPr/>
          <p:nvPr/>
        </p:nvSpPr>
        <p:spPr>
          <a:xfrm>
            <a:off x="605841" y="392430"/>
            <a:ext cx="2583078" cy="4263390"/>
          </a:xfrm>
          <a:prstGeom prst="rect">
            <a:avLst/>
          </a:prstGeom>
          <a:solidFill>
            <a:srgbClr val="BBDEE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CB50D3E-159D-E047-8861-2E1277FFBF29}"/>
              </a:ext>
            </a:extLst>
          </p:cNvPr>
          <p:cNvSpPr/>
          <p:nvPr/>
        </p:nvSpPr>
        <p:spPr>
          <a:xfrm rot="18801105">
            <a:off x="470500" y="2233893"/>
            <a:ext cx="2853760" cy="65955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Invertebrado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5ED7A9B-7A81-254B-8966-A4D2245642A6}"/>
              </a:ext>
            </a:extLst>
          </p:cNvPr>
          <p:cNvSpPr/>
          <p:nvPr/>
        </p:nvSpPr>
        <p:spPr>
          <a:xfrm>
            <a:off x="3722562" y="5173980"/>
            <a:ext cx="2583078" cy="4263390"/>
          </a:xfrm>
          <a:prstGeom prst="rect">
            <a:avLst/>
          </a:prstGeom>
          <a:solidFill>
            <a:srgbClr val="BBDEE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3220A254-B834-7D4B-9C3F-3BABC44C29C9}"/>
              </a:ext>
            </a:extLst>
          </p:cNvPr>
          <p:cNvSpPr/>
          <p:nvPr/>
        </p:nvSpPr>
        <p:spPr>
          <a:xfrm>
            <a:off x="605841" y="5173980"/>
            <a:ext cx="2583078" cy="4263390"/>
          </a:xfrm>
          <a:prstGeom prst="rect">
            <a:avLst/>
          </a:prstGeom>
          <a:solidFill>
            <a:srgbClr val="BBDEE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159FCCFF-288E-0A43-A4A3-F533F3EB5E88}"/>
              </a:ext>
            </a:extLst>
          </p:cNvPr>
          <p:cNvSpPr/>
          <p:nvPr/>
        </p:nvSpPr>
        <p:spPr>
          <a:xfrm rot="18801105">
            <a:off x="481599" y="6982187"/>
            <a:ext cx="2831561" cy="680509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Invertebrado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D882D3DE-567D-4F4E-8CAE-A67817B2374C}"/>
              </a:ext>
            </a:extLst>
          </p:cNvPr>
          <p:cNvSpPr/>
          <p:nvPr/>
        </p:nvSpPr>
        <p:spPr>
          <a:xfrm rot="18785853">
            <a:off x="3611990" y="6930314"/>
            <a:ext cx="2834112" cy="698228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Invertebrado</a:t>
            </a:r>
          </a:p>
        </p:txBody>
      </p:sp>
    </p:spTree>
    <p:extLst>
      <p:ext uri="{BB962C8B-B14F-4D97-AF65-F5344CB8AC3E}">
        <p14:creationId xmlns:p14="http://schemas.microsoft.com/office/powerpoint/2010/main" val="129856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EFEBF65F-C82C-3047-B83B-3BA85E4026D0}"/>
              </a:ext>
            </a:extLst>
          </p:cNvPr>
          <p:cNvSpPr/>
          <p:nvPr/>
        </p:nvSpPr>
        <p:spPr>
          <a:xfrm>
            <a:off x="411480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4B7D5A9-3F4E-FD4F-9485-86372F77C6A1}"/>
              </a:ext>
            </a:extLst>
          </p:cNvPr>
          <p:cNvSpPr/>
          <p:nvPr/>
        </p:nvSpPr>
        <p:spPr>
          <a:xfrm>
            <a:off x="3535680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2EC3D9-B661-0C49-B0E8-3C47C3F833F9}"/>
              </a:ext>
            </a:extLst>
          </p:cNvPr>
          <p:cNvSpPr/>
          <p:nvPr/>
        </p:nvSpPr>
        <p:spPr>
          <a:xfrm>
            <a:off x="411480" y="497967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7E3C0A8-65F3-074A-A95E-78CA35E89CE3}"/>
              </a:ext>
            </a:extLst>
          </p:cNvPr>
          <p:cNvSpPr/>
          <p:nvPr/>
        </p:nvSpPr>
        <p:spPr>
          <a:xfrm>
            <a:off x="3535680" y="497967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B7E934C-1114-7C44-8361-981088652000}"/>
              </a:ext>
            </a:extLst>
          </p:cNvPr>
          <p:cNvSpPr/>
          <p:nvPr/>
        </p:nvSpPr>
        <p:spPr>
          <a:xfrm>
            <a:off x="411480" y="4103370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PULPO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C9D7C80-16F0-EF4A-9266-78C8491E4F33}"/>
              </a:ext>
            </a:extLst>
          </p:cNvPr>
          <p:cNvSpPr/>
          <p:nvPr/>
        </p:nvSpPr>
        <p:spPr>
          <a:xfrm>
            <a:off x="3535680" y="4103370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  <a:cs typeface="DecoType Naskh" pitchFamily="2" charset="-78"/>
              </a:rPr>
              <a:t>CABALLO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FAB4E7B-727A-724F-8C12-54D4A9C0DCCD}"/>
              </a:ext>
            </a:extLst>
          </p:cNvPr>
          <p:cNvSpPr/>
          <p:nvPr/>
        </p:nvSpPr>
        <p:spPr>
          <a:xfrm>
            <a:off x="411479" y="8854440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atin typeface="KG She Paints Me Blue" panose="02000505000000020004" pitchFamily="2" charset="77"/>
              </a:rPr>
              <a:t>MONO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6E1AB49-4E1D-A142-8E14-E6C513D4C2C9}"/>
              </a:ext>
            </a:extLst>
          </p:cNvPr>
          <p:cNvSpPr/>
          <p:nvPr/>
        </p:nvSpPr>
        <p:spPr>
          <a:xfrm>
            <a:off x="3535680" y="8854440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VACA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91B47A-0DE1-6D4B-AE6F-336E4E48F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43" y="895350"/>
            <a:ext cx="2541271" cy="2541271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FB3A453-406C-7A44-A3B2-93A241624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320" y="779145"/>
            <a:ext cx="2743200" cy="2743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376C5CB-9B0F-734E-AB2E-1D4F13704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43" y="5772150"/>
            <a:ext cx="2623185" cy="262318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7CE8DA0-DA26-A044-8BBF-49A6077690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1405" y="5516880"/>
            <a:ext cx="2800350" cy="280035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600B2573-317F-2942-AFAF-1BF6EFF368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7826" y="299085"/>
            <a:ext cx="574621" cy="40767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120E9860-C918-1F42-9F57-03A30D0714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7134" y="284798"/>
            <a:ext cx="574621" cy="40767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6F1937C-233D-DF4D-9C50-A7FF5482C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7826" y="5095875"/>
            <a:ext cx="574621" cy="40767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44083540-D6A7-BC4C-A698-01EE972611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7134" y="5109210"/>
            <a:ext cx="574621" cy="4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4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84B7D5A9-3F4E-FD4F-9485-86372F77C6A1}"/>
              </a:ext>
            </a:extLst>
          </p:cNvPr>
          <p:cNvSpPr/>
          <p:nvPr/>
        </p:nvSpPr>
        <p:spPr>
          <a:xfrm>
            <a:off x="3524250" y="220980"/>
            <a:ext cx="2971800" cy="4652010"/>
          </a:xfrm>
          <a:prstGeom prst="rect">
            <a:avLst/>
          </a:prstGeom>
          <a:solidFill>
            <a:srgbClr val="E0DAF5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FEBF65F-C82C-3047-B83B-3BA85E4026D0}"/>
              </a:ext>
            </a:extLst>
          </p:cNvPr>
          <p:cNvSpPr/>
          <p:nvPr/>
        </p:nvSpPr>
        <p:spPr>
          <a:xfrm>
            <a:off x="411480" y="198120"/>
            <a:ext cx="2971800" cy="4652010"/>
          </a:xfrm>
          <a:prstGeom prst="rect">
            <a:avLst/>
          </a:prstGeom>
          <a:solidFill>
            <a:srgbClr val="BBDEEE"/>
          </a:solidFill>
          <a:ln w="57150"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2EC3D9-B661-0C49-B0E8-3C47C3F833F9}"/>
              </a:ext>
            </a:extLst>
          </p:cNvPr>
          <p:cNvSpPr/>
          <p:nvPr/>
        </p:nvSpPr>
        <p:spPr>
          <a:xfrm>
            <a:off x="411480" y="4979670"/>
            <a:ext cx="2971800" cy="4652010"/>
          </a:xfrm>
          <a:prstGeom prst="rect">
            <a:avLst/>
          </a:prstGeom>
          <a:solidFill>
            <a:srgbClr val="E0DAF5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7E3C0A8-65F3-074A-A95E-78CA35E89CE3}"/>
              </a:ext>
            </a:extLst>
          </p:cNvPr>
          <p:cNvSpPr/>
          <p:nvPr/>
        </p:nvSpPr>
        <p:spPr>
          <a:xfrm>
            <a:off x="3535680" y="4979670"/>
            <a:ext cx="2971800" cy="4652010"/>
          </a:xfrm>
          <a:prstGeom prst="rect">
            <a:avLst/>
          </a:prstGeom>
          <a:solidFill>
            <a:srgbClr val="E0DAF5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EC91B8E-E937-3047-A748-6C59E38FAACB}"/>
              </a:ext>
            </a:extLst>
          </p:cNvPr>
          <p:cNvSpPr/>
          <p:nvPr/>
        </p:nvSpPr>
        <p:spPr>
          <a:xfrm>
            <a:off x="588377" y="392430"/>
            <a:ext cx="2583078" cy="4263390"/>
          </a:xfrm>
          <a:prstGeom prst="rect">
            <a:avLst/>
          </a:prstGeom>
          <a:solidFill>
            <a:srgbClr val="BBDEE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82C3E0E-7C02-E641-B412-DDEDFBD9C71F}"/>
              </a:ext>
            </a:extLst>
          </p:cNvPr>
          <p:cNvSpPr/>
          <p:nvPr/>
        </p:nvSpPr>
        <p:spPr>
          <a:xfrm rot="18499687">
            <a:off x="411479" y="2192704"/>
            <a:ext cx="2971800" cy="746760"/>
          </a:xfrm>
          <a:prstGeom prst="rect">
            <a:avLst/>
          </a:prstGeom>
          <a:solidFill>
            <a:srgbClr val="BBDEEE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KG She Paints Me Blue" panose="02000505000000020004" pitchFamily="2" charset="77"/>
                <a:cs typeface="DecoType Naskh" pitchFamily="2" charset="-78"/>
              </a:rPr>
              <a:t>Invertebrado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044D359-09E5-2E49-976A-22991C1B29E0}"/>
              </a:ext>
            </a:extLst>
          </p:cNvPr>
          <p:cNvSpPr/>
          <p:nvPr/>
        </p:nvSpPr>
        <p:spPr>
          <a:xfrm>
            <a:off x="3736074" y="434389"/>
            <a:ext cx="2583078" cy="4263390"/>
          </a:xfrm>
          <a:prstGeom prst="rect">
            <a:avLst/>
          </a:prstGeom>
          <a:solidFill>
            <a:srgbClr val="E0DAF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3EEA361-0BC7-C149-847A-16ADB392D5C0}"/>
              </a:ext>
            </a:extLst>
          </p:cNvPr>
          <p:cNvSpPr/>
          <p:nvPr/>
        </p:nvSpPr>
        <p:spPr>
          <a:xfrm rot="18729432">
            <a:off x="3584402" y="2266617"/>
            <a:ext cx="2874359" cy="672261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vertebrado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7D1F8403-E814-BC4A-AE83-028ED020FF53}"/>
              </a:ext>
            </a:extLst>
          </p:cNvPr>
          <p:cNvSpPr/>
          <p:nvPr/>
        </p:nvSpPr>
        <p:spPr>
          <a:xfrm>
            <a:off x="588377" y="5173980"/>
            <a:ext cx="2583078" cy="4263390"/>
          </a:xfrm>
          <a:prstGeom prst="rect">
            <a:avLst/>
          </a:prstGeom>
          <a:solidFill>
            <a:srgbClr val="E0DAF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105A75A-619B-3B40-81B6-3ADCDC63226B}"/>
              </a:ext>
            </a:extLst>
          </p:cNvPr>
          <p:cNvSpPr/>
          <p:nvPr/>
        </p:nvSpPr>
        <p:spPr>
          <a:xfrm rot="18729432">
            <a:off x="425363" y="6881317"/>
            <a:ext cx="2884364" cy="745432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vertebrado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61DEA3D-8415-7242-8671-95150BDDDB4E}"/>
              </a:ext>
            </a:extLst>
          </p:cNvPr>
          <p:cNvSpPr/>
          <p:nvPr/>
        </p:nvSpPr>
        <p:spPr>
          <a:xfrm>
            <a:off x="3751314" y="5135929"/>
            <a:ext cx="2583078" cy="4263390"/>
          </a:xfrm>
          <a:prstGeom prst="rect">
            <a:avLst/>
          </a:prstGeom>
          <a:solidFill>
            <a:srgbClr val="E0DAF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51B92178-D360-034C-88CD-45E7C3AEAE6C}"/>
              </a:ext>
            </a:extLst>
          </p:cNvPr>
          <p:cNvSpPr/>
          <p:nvPr/>
        </p:nvSpPr>
        <p:spPr>
          <a:xfrm rot="18729432">
            <a:off x="3606341" y="7004915"/>
            <a:ext cx="2830477" cy="646498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vertebrado</a:t>
            </a:r>
          </a:p>
        </p:txBody>
      </p:sp>
    </p:spTree>
    <p:extLst>
      <p:ext uri="{BB962C8B-B14F-4D97-AF65-F5344CB8AC3E}">
        <p14:creationId xmlns:p14="http://schemas.microsoft.com/office/powerpoint/2010/main" val="338512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9">
            <a:extLst>
              <a:ext uri="{FF2B5EF4-FFF2-40B4-BE49-F238E27FC236}">
                <a16:creationId xmlns:a16="http://schemas.microsoft.com/office/drawing/2014/main" id="{84B7D5A9-3F4E-FD4F-9485-86372F77C6A1}"/>
              </a:ext>
            </a:extLst>
          </p:cNvPr>
          <p:cNvSpPr/>
          <p:nvPr/>
        </p:nvSpPr>
        <p:spPr>
          <a:xfrm>
            <a:off x="3535680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2EC3D9-B661-0C49-B0E8-3C47C3F833F9}"/>
              </a:ext>
            </a:extLst>
          </p:cNvPr>
          <p:cNvSpPr/>
          <p:nvPr/>
        </p:nvSpPr>
        <p:spPr>
          <a:xfrm>
            <a:off x="336628" y="198120"/>
            <a:ext cx="2971800" cy="4652010"/>
          </a:xfrm>
          <a:prstGeom prst="rect">
            <a:avLst/>
          </a:prstGeom>
          <a:solidFill>
            <a:schemeClr val="bg1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77E3C0A8-65F3-074A-A95E-78CA35E89CE3}"/>
              </a:ext>
            </a:extLst>
          </p:cNvPr>
          <p:cNvSpPr/>
          <p:nvPr/>
        </p:nvSpPr>
        <p:spPr>
          <a:xfrm>
            <a:off x="3535680" y="4979670"/>
            <a:ext cx="2971800" cy="4652010"/>
          </a:xfrm>
          <a:prstGeom prst="rect">
            <a:avLst/>
          </a:prstGeom>
          <a:solidFill>
            <a:srgbClr val="E0DAF5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C9D7C80-16F0-EF4A-9266-78C8491E4F33}"/>
              </a:ext>
            </a:extLst>
          </p:cNvPr>
          <p:cNvSpPr/>
          <p:nvPr/>
        </p:nvSpPr>
        <p:spPr>
          <a:xfrm>
            <a:off x="3549573" y="4103370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  <a:cs typeface="DecoType Naskh" pitchFamily="2" charset="-78"/>
              </a:rPr>
              <a:t>LEÓN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5FAB4E7B-727A-724F-8C12-54D4A9C0DCCD}"/>
              </a:ext>
            </a:extLst>
          </p:cNvPr>
          <p:cNvSpPr/>
          <p:nvPr/>
        </p:nvSpPr>
        <p:spPr>
          <a:xfrm>
            <a:off x="350521" y="4130040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BBDE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atin typeface="KG She Paints Me Blue" panose="02000505000000020004" pitchFamily="2" charset="77"/>
              </a:rPr>
              <a:t>PERRO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BC6DFC3-FED8-B546-A940-B711090FF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42" y="993458"/>
            <a:ext cx="2649537" cy="2649537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8F340269-70D7-3047-89EA-B9433A035E69}"/>
              </a:ext>
            </a:extLst>
          </p:cNvPr>
          <p:cNvSpPr/>
          <p:nvPr/>
        </p:nvSpPr>
        <p:spPr>
          <a:xfrm>
            <a:off x="346710" y="4979670"/>
            <a:ext cx="2971800" cy="4652010"/>
          </a:xfrm>
          <a:prstGeom prst="rect">
            <a:avLst/>
          </a:prstGeom>
          <a:solidFill>
            <a:srgbClr val="E0DAF5"/>
          </a:solidFill>
          <a:ln w="57150"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45350584-C454-974B-BEB6-C841E846EE7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521787" y="993458"/>
            <a:ext cx="2824163" cy="282416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9540054-95E2-8F46-8F8E-26DB420F45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3807" y="272415"/>
            <a:ext cx="574621" cy="40767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584610EB-35D4-1744-B0C3-CEE7ECFF7D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578" y="289560"/>
            <a:ext cx="574621" cy="407670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13B4ABCC-A128-B642-B670-54ECFCEB4B17}"/>
              </a:ext>
            </a:extLst>
          </p:cNvPr>
          <p:cNvSpPr/>
          <p:nvPr/>
        </p:nvSpPr>
        <p:spPr>
          <a:xfrm>
            <a:off x="541070" y="5163503"/>
            <a:ext cx="2583078" cy="4263390"/>
          </a:xfrm>
          <a:prstGeom prst="rect">
            <a:avLst/>
          </a:prstGeom>
          <a:solidFill>
            <a:srgbClr val="E0DAF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7203ACC5-3A33-AF49-BEC9-7CC0C845D83E}"/>
              </a:ext>
            </a:extLst>
          </p:cNvPr>
          <p:cNvSpPr/>
          <p:nvPr/>
        </p:nvSpPr>
        <p:spPr>
          <a:xfrm rot="18729432">
            <a:off x="346709" y="6932295"/>
            <a:ext cx="2971800" cy="746760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vertebrado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3F1976FC-56EE-6848-8B83-A87960AF31CA}"/>
              </a:ext>
            </a:extLst>
          </p:cNvPr>
          <p:cNvSpPr/>
          <p:nvPr/>
        </p:nvSpPr>
        <p:spPr>
          <a:xfrm>
            <a:off x="3708040" y="5173980"/>
            <a:ext cx="2583078" cy="4263390"/>
          </a:xfrm>
          <a:prstGeom prst="rect">
            <a:avLst/>
          </a:prstGeom>
          <a:solidFill>
            <a:srgbClr val="E0DAF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26B0D92-3F9D-B344-A315-87EFFA90F047}"/>
              </a:ext>
            </a:extLst>
          </p:cNvPr>
          <p:cNvSpPr/>
          <p:nvPr/>
        </p:nvSpPr>
        <p:spPr>
          <a:xfrm rot="18729432">
            <a:off x="3581171" y="6992027"/>
            <a:ext cx="2841948" cy="676197"/>
          </a:xfrm>
          <a:prstGeom prst="rect">
            <a:avLst/>
          </a:prstGeom>
          <a:solidFill>
            <a:srgbClr val="E0DAF5"/>
          </a:solidFill>
          <a:ln>
            <a:solidFill>
              <a:srgbClr val="E0DA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latin typeface="KG She Paints Me Blue" panose="02000505000000020004" pitchFamily="2" charset="77"/>
              </a:rPr>
              <a:t>vertebrado</a:t>
            </a:r>
          </a:p>
        </p:txBody>
      </p:sp>
    </p:spTree>
    <p:extLst>
      <p:ext uri="{BB962C8B-B14F-4D97-AF65-F5344CB8AC3E}">
        <p14:creationId xmlns:p14="http://schemas.microsoft.com/office/powerpoint/2010/main" val="815521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21</Words>
  <Application>Microsoft Macintosh PowerPoint</Application>
  <PresentationFormat>A4 (210 x 297 mm)</PresentationFormat>
  <Paragraphs>21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KG She Paints Me Blue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galazolevagl@gmail.com</dc:creator>
  <cp:lastModifiedBy>galazolevagl@gmail.com</cp:lastModifiedBy>
  <cp:revision>8</cp:revision>
  <dcterms:created xsi:type="dcterms:W3CDTF">2020-12-27T12:46:22Z</dcterms:created>
  <dcterms:modified xsi:type="dcterms:W3CDTF">2020-12-27T14:10:10Z</dcterms:modified>
</cp:coreProperties>
</file>