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D2F"/>
    <a:srgbClr val="E8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81"/>
  </p:normalViewPr>
  <p:slideViewPr>
    <p:cSldViewPr snapToGrid="0" snapToObjects="1">
      <p:cViewPr>
        <p:scale>
          <a:sx n="85" d="100"/>
          <a:sy n="85" d="100"/>
        </p:scale>
        <p:origin x="18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038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2836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502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785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544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2720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3795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9524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1739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2375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6062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71B7-947B-6943-B372-F762033F9335}" type="datetimeFigureOut">
              <a:rPr lang="en-CL" smtClean="0"/>
              <a:t>26-12-20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18AB-3888-3544-9381-3D6F87A66B9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593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10" Type="http://schemas.openxmlformats.org/officeDocument/2006/relationships/image" Target="../media/image12.tiff"/><Relationship Id="rId4" Type="http://schemas.openxmlformats.org/officeDocument/2006/relationships/image" Target="../media/image14.tiff"/><Relationship Id="rId9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>
            <a:extLst>
              <a:ext uri="{FF2B5EF4-FFF2-40B4-BE49-F238E27FC236}">
                <a16:creationId xmlns:a16="http://schemas.microsoft.com/office/drawing/2014/main" id="{3FA6F7F7-C2F6-144D-89E4-87BE5968DD13}"/>
              </a:ext>
            </a:extLst>
          </p:cNvPr>
          <p:cNvSpPr/>
          <p:nvPr/>
        </p:nvSpPr>
        <p:spPr>
          <a:xfrm rot="14262942">
            <a:off x="237555" y="341576"/>
            <a:ext cx="1800000" cy="1800000"/>
          </a:xfrm>
          <a:prstGeom prst="donut">
            <a:avLst>
              <a:gd name="adj" fmla="val 3674"/>
            </a:avLst>
          </a:prstGeom>
          <a:gradFill>
            <a:gsLst>
              <a:gs pos="1702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32000">
                <a:schemeClr val="accent4">
                  <a:lumMod val="60000"/>
                  <a:lumOff val="40000"/>
                </a:schemeClr>
              </a:gs>
              <a:gs pos="40000">
                <a:srgbClr val="E45D2F"/>
              </a:gs>
              <a:gs pos="72000">
                <a:srgbClr val="E84B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1E9F4-69A9-1D4C-9F38-66B71E5D9CFF}"/>
              </a:ext>
            </a:extLst>
          </p:cNvPr>
          <p:cNvSpPr txBox="1"/>
          <p:nvPr/>
        </p:nvSpPr>
        <p:spPr>
          <a:xfrm>
            <a:off x="2392702" y="610401"/>
            <a:ext cx="141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400" dirty="0">
                <a:latin typeface="Century Gothic" panose="020B0502020202020204" pitchFamily="34" charset="0"/>
              </a:rPr>
              <a:t>50 </a:t>
            </a:r>
          </a:p>
          <a:p>
            <a:pPr algn="ctr"/>
            <a:r>
              <a:rPr lang="en-CL" sz="1400" dirty="0">
                <a:latin typeface="Century Gothic" panose="020B0502020202020204" pitchFamily="34" charset="0"/>
              </a:rPr>
              <a:t>Publicaciones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ACB93-392F-3C41-900F-7F9C7B0EE800}"/>
              </a:ext>
            </a:extLst>
          </p:cNvPr>
          <p:cNvSpPr/>
          <p:nvPr/>
        </p:nvSpPr>
        <p:spPr>
          <a:xfrm>
            <a:off x="3757854" y="605316"/>
            <a:ext cx="1414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L" sz="1400" dirty="0">
                <a:latin typeface="Century Gothic" panose="020B0502020202020204" pitchFamily="34" charset="0"/>
              </a:rPr>
              <a:t>100</a:t>
            </a:r>
          </a:p>
          <a:p>
            <a:pPr algn="ctr"/>
            <a:r>
              <a:rPr lang="en-CL" sz="1400" dirty="0">
                <a:latin typeface="Century Gothic" panose="020B0502020202020204" pitchFamily="34" charset="0"/>
              </a:rPr>
              <a:t>Seguidores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6A0BD-E8BE-6741-A592-7890290DF745}"/>
              </a:ext>
            </a:extLst>
          </p:cNvPr>
          <p:cNvSpPr/>
          <p:nvPr/>
        </p:nvSpPr>
        <p:spPr>
          <a:xfrm>
            <a:off x="5076514" y="605316"/>
            <a:ext cx="1043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L" sz="1400" dirty="0">
                <a:latin typeface="Century Gothic" panose="020B0502020202020204" pitchFamily="34" charset="0"/>
              </a:rPr>
              <a:t>50</a:t>
            </a:r>
          </a:p>
          <a:p>
            <a:pPr algn="ctr"/>
            <a:r>
              <a:rPr lang="en-CL" sz="1400" dirty="0">
                <a:latin typeface="Century Gothic" panose="020B0502020202020204" pitchFamily="34" charset="0"/>
              </a:rPr>
              <a:t>Seguidos</a:t>
            </a:r>
          </a:p>
          <a:p>
            <a:endParaRPr lang="en-C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4AFAC-9338-A140-BE5A-2A4F80A35CF1}"/>
              </a:ext>
            </a:extLst>
          </p:cNvPr>
          <p:cNvSpPr txBox="1"/>
          <p:nvPr/>
        </p:nvSpPr>
        <p:spPr>
          <a:xfrm>
            <a:off x="64229" y="2299554"/>
            <a:ext cx="282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b="1" dirty="0">
                <a:latin typeface="Century Gothic" panose="020B0502020202020204" pitchFamily="34" charset="0"/>
              </a:rPr>
              <a:t> Kinder A Saint Dominic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87C91-F822-2941-A97E-5B7BEC2E7DF5}"/>
              </a:ext>
            </a:extLst>
          </p:cNvPr>
          <p:cNvSpPr txBox="1"/>
          <p:nvPr/>
        </p:nvSpPr>
        <p:spPr>
          <a:xfrm>
            <a:off x="183963" y="2667819"/>
            <a:ext cx="190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El mejor colegio</a:t>
            </a:r>
            <a:endParaRPr lang="en-CL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AFF28-18FF-5C4E-881D-7B096F557346}"/>
              </a:ext>
            </a:extLst>
          </p:cNvPr>
          <p:cNvSpPr txBox="1"/>
          <p:nvPr/>
        </p:nvSpPr>
        <p:spPr>
          <a:xfrm>
            <a:off x="183963" y="2975596"/>
            <a:ext cx="623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>
                <a:latin typeface="Century Gothic" panose="020B0502020202020204" pitchFamily="34" charset="0"/>
              </a:rPr>
              <a:t>La mejor clase del mundo </a:t>
            </a:r>
            <a:r>
              <a:rPr lang="en-CL" dirty="0">
                <a:latin typeface="Century Gothic" panose="020B0502020202020204" pitchFamily="34" charset="0"/>
              </a:rPr>
              <a:t>🤩</a:t>
            </a:r>
            <a:r>
              <a:rPr lang="en-CL" sz="1400" dirty="0">
                <a:latin typeface="Century Gothic" panose="020B0502020202020204" pitchFamily="34" charset="0"/>
              </a:rPr>
              <a:t>. Con los niños y niñas más hermosos, esforzados y divertidos.</a:t>
            </a:r>
            <a:endParaRPr lang="en-CL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76E1ED-50CD-DB46-9E17-A7AB5BBFBDAF}"/>
              </a:ext>
            </a:extLst>
          </p:cNvPr>
          <p:cNvSpPr/>
          <p:nvPr/>
        </p:nvSpPr>
        <p:spPr>
          <a:xfrm>
            <a:off x="323102" y="4333249"/>
            <a:ext cx="1056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L" sz="1200" dirty="0">
                <a:latin typeface="Century Gothic" panose="020B0502020202020204" pitchFamily="34" charset="0"/>
              </a:rPr>
              <a:t>Lenguaje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6C33DE-854E-1D49-AF71-4573E6236626}"/>
              </a:ext>
            </a:extLst>
          </p:cNvPr>
          <p:cNvSpPr/>
          <p:nvPr/>
        </p:nvSpPr>
        <p:spPr>
          <a:xfrm>
            <a:off x="2497614" y="4365711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L" sz="1200" dirty="0">
                <a:latin typeface="Century Gothic" panose="020B0502020202020204" pitchFamily="34" charset="0"/>
              </a:rPr>
              <a:t>Ciencias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E26F19-37E1-EB40-AC78-9C56876A9E0E}"/>
              </a:ext>
            </a:extLst>
          </p:cNvPr>
          <p:cNvSpPr/>
          <p:nvPr/>
        </p:nvSpPr>
        <p:spPr>
          <a:xfrm>
            <a:off x="3280903" y="4353375"/>
            <a:ext cx="939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L" sz="1200" dirty="0">
                <a:latin typeface="Century Gothic" panose="020B0502020202020204" pitchFamily="34" charset="0"/>
              </a:rPr>
              <a:t>Arte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CD0E5B-DB5C-5E4E-B23B-F50463AD4008}"/>
              </a:ext>
            </a:extLst>
          </p:cNvPr>
          <p:cNvGrpSpPr/>
          <p:nvPr/>
        </p:nvGrpSpPr>
        <p:grpSpPr>
          <a:xfrm>
            <a:off x="704085" y="3686267"/>
            <a:ext cx="5357502" cy="967534"/>
            <a:chOff x="317964" y="4026179"/>
            <a:chExt cx="5727716" cy="1017396"/>
          </a:xfrm>
        </p:grpSpPr>
        <p:sp>
          <p:nvSpPr>
            <p:cNvPr id="14" name="Donut 13">
              <a:extLst>
                <a:ext uri="{FF2B5EF4-FFF2-40B4-BE49-F238E27FC236}">
                  <a16:creationId xmlns:a16="http://schemas.microsoft.com/office/drawing/2014/main" id="{18A5566A-0076-2044-8A81-45A7A39F94F7}"/>
                </a:ext>
              </a:extLst>
            </p:cNvPr>
            <p:cNvSpPr/>
            <p:nvPr/>
          </p:nvSpPr>
          <p:spPr>
            <a:xfrm rot="14954647">
              <a:off x="1257163" y="4052358"/>
              <a:ext cx="750259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sp>
          <p:nvSpPr>
            <p:cNvPr id="16" name="Donut 15">
              <a:extLst>
                <a:ext uri="{FF2B5EF4-FFF2-40B4-BE49-F238E27FC236}">
                  <a16:creationId xmlns:a16="http://schemas.microsoft.com/office/drawing/2014/main" id="{3F4B22EA-D327-964A-9256-0903F06BF7F3}"/>
                </a:ext>
              </a:extLst>
            </p:cNvPr>
            <p:cNvSpPr/>
            <p:nvPr/>
          </p:nvSpPr>
          <p:spPr>
            <a:xfrm rot="14954647">
              <a:off x="317964" y="4027163"/>
              <a:ext cx="720000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sp>
          <p:nvSpPr>
            <p:cNvPr id="17" name="Donut 16">
              <a:extLst>
                <a:ext uri="{FF2B5EF4-FFF2-40B4-BE49-F238E27FC236}">
                  <a16:creationId xmlns:a16="http://schemas.microsoft.com/office/drawing/2014/main" id="{16E1E6FD-4B17-C24F-BC95-C0A664794C77}"/>
                </a:ext>
              </a:extLst>
            </p:cNvPr>
            <p:cNvSpPr/>
            <p:nvPr/>
          </p:nvSpPr>
          <p:spPr>
            <a:xfrm rot="14954647">
              <a:off x="2206131" y="4052358"/>
              <a:ext cx="750259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sp>
          <p:nvSpPr>
            <p:cNvPr id="18" name="Donut 17">
              <a:extLst>
                <a:ext uri="{FF2B5EF4-FFF2-40B4-BE49-F238E27FC236}">
                  <a16:creationId xmlns:a16="http://schemas.microsoft.com/office/drawing/2014/main" id="{BD6DD62F-E422-244F-A136-0E0753C457EF}"/>
                </a:ext>
              </a:extLst>
            </p:cNvPr>
            <p:cNvSpPr/>
            <p:nvPr/>
          </p:nvSpPr>
          <p:spPr>
            <a:xfrm rot="14954647">
              <a:off x="3181023" y="4052357"/>
              <a:ext cx="750259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sp>
          <p:nvSpPr>
            <p:cNvPr id="19" name="Donut 18">
              <a:extLst>
                <a:ext uri="{FF2B5EF4-FFF2-40B4-BE49-F238E27FC236}">
                  <a16:creationId xmlns:a16="http://schemas.microsoft.com/office/drawing/2014/main" id="{1482AC67-3F63-8D41-BECA-A0B592A8B985}"/>
                </a:ext>
              </a:extLst>
            </p:cNvPr>
            <p:cNvSpPr/>
            <p:nvPr/>
          </p:nvSpPr>
          <p:spPr>
            <a:xfrm rot="14954647">
              <a:off x="4242190" y="4041309"/>
              <a:ext cx="750259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>
                <a:solidFill>
                  <a:schemeClr val="tx1"/>
                </a:solidFill>
              </a:endParaRPr>
            </a:p>
          </p:txBody>
        </p:sp>
        <p:sp>
          <p:nvSpPr>
            <p:cNvPr id="20" name="Donut 19">
              <a:extLst>
                <a:ext uri="{FF2B5EF4-FFF2-40B4-BE49-F238E27FC236}">
                  <a16:creationId xmlns:a16="http://schemas.microsoft.com/office/drawing/2014/main" id="{ABE2370C-4055-A142-BEAA-5C556EA3D70F}"/>
                </a:ext>
              </a:extLst>
            </p:cNvPr>
            <p:cNvSpPr/>
            <p:nvPr/>
          </p:nvSpPr>
          <p:spPr>
            <a:xfrm rot="14954647">
              <a:off x="5303357" y="4052357"/>
              <a:ext cx="750259" cy="720000"/>
            </a:xfrm>
            <a:prstGeom prst="donut">
              <a:avLst>
                <a:gd name="adj" fmla="val 36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F0DD62B-BC8D-054E-94D1-1A68A23D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91374">
              <a:off x="443037" y="4119203"/>
              <a:ext cx="464088" cy="5576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3B99B0-8D5A-1E4F-AB24-8FD479F0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7463">
              <a:off x="3331011" y="4156017"/>
              <a:ext cx="495435" cy="5142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440CF76-35EE-4F45-B5CE-D717F6A76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60996">
              <a:off x="4382474" y="4188582"/>
              <a:ext cx="462261" cy="47039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C7F8EF-D31E-6146-B505-6BA311EE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7748" y="4156798"/>
              <a:ext cx="455070" cy="4741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769341-7637-434E-829B-2135C260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38814">
              <a:off x="1387441" y="4156149"/>
              <a:ext cx="476498" cy="5044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A33147-1143-3E40-9829-924DE76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0239" y="4143573"/>
              <a:ext cx="454395" cy="50176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22AEFF-A0FD-E046-AF62-D07AA011F103}"/>
                </a:ext>
              </a:extLst>
            </p:cNvPr>
            <p:cNvSpPr/>
            <p:nvPr/>
          </p:nvSpPr>
          <p:spPr>
            <a:xfrm>
              <a:off x="1025840" y="4723023"/>
              <a:ext cx="11224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L" sz="1200" dirty="0">
                  <a:latin typeface="Century Gothic" panose="020B0502020202020204" pitchFamily="34" charset="0"/>
                </a:rPr>
                <a:t>Matemática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BA25D-83F1-DC42-A4CB-8913EBEA2A97}"/>
                </a:ext>
              </a:extLst>
            </p:cNvPr>
            <p:cNvSpPr/>
            <p:nvPr/>
          </p:nvSpPr>
          <p:spPr>
            <a:xfrm>
              <a:off x="4215292" y="4751186"/>
              <a:ext cx="7136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L" sz="1200" dirty="0">
                  <a:latin typeface="Century Gothic" panose="020B0502020202020204" pitchFamily="34" charset="0"/>
                </a:rPr>
                <a:t>Música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25C91E-7ECB-F947-8A34-8BA71F1BA0EE}"/>
                </a:ext>
              </a:extLst>
            </p:cNvPr>
            <p:cNvSpPr/>
            <p:nvPr/>
          </p:nvSpPr>
          <p:spPr>
            <a:xfrm>
              <a:off x="5330420" y="4766576"/>
              <a:ext cx="715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L" sz="1200" dirty="0">
                  <a:latin typeface="Century Gothic" panose="020B0502020202020204" pitchFamily="34" charset="0"/>
                </a:rPr>
                <a:t>Juegos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03AB10F-7C1E-644B-A2F0-7F7DC6DA4C14}"/>
              </a:ext>
            </a:extLst>
          </p:cNvPr>
          <p:cNvSpPr/>
          <p:nvPr/>
        </p:nvSpPr>
        <p:spPr>
          <a:xfrm>
            <a:off x="2461553" y="5717292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EAFE19-BF2F-2243-95C3-5E5C65582893}"/>
              </a:ext>
            </a:extLst>
          </p:cNvPr>
          <p:cNvSpPr/>
          <p:nvPr/>
        </p:nvSpPr>
        <p:spPr>
          <a:xfrm>
            <a:off x="4086427" y="5737984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CF663D-E256-594A-A4A6-9FBC3A318099}"/>
              </a:ext>
            </a:extLst>
          </p:cNvPr>
          <p:cNvSpPr/>
          <p:nvPr/>
        </p:nvSpPr>
        <p:spPr>
          <a:xfrm>
            <a:off x="721114" y="7269781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65A893-EDF3-FF49-A797-1F6137076EB5}"/>
              </a:ext>
            </a:extLst>
          </p:cNvPr>
          <p:cNvSpPr/>
          <p:nvPr/>
        </p:nvSpPr>
        <p:spPr>
          <a:xfrm>
            <a:off x="2491187" y="7259856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AD702B-B947-E748-AC98-E9BFCCB00126}"/>
              </a:ext>
            </a:extLst>
          </p:cNvPr>
          <p:cNvSpPr/>
          <p:nvPr/>
        </p:nvSpPr>
        <p:spPr>
          <a:xfrm>
            <a:off x="4086427" y="7259856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A87A65-05A8-7948-8933-C2EC6BFC1DA5}"/>
              </a:ext>
            </a:extLst>
          </p:cNvPr>
          <p:cNvSpPr/>
          <p:nvPr/>
        </p:nvSpPr>
        <p:spPr>
          <a:xfrm>
            <a:off x="724084" y="5717292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3166C45-6F83-0540-B8AA-DD0DC05CC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006" y="5999969"/>
            <a:ext cx="914677" cy="9146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09F3BB-9487-7345-8618-952125845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785" y="6026240"/>
            <a:ext cx="957445" cy="893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1C8822-C489-1A4E-91D8-8E987812F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794" y="5989570"/>
            <a:ext cx="914677" cy="9146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41CF84E-44FB-EF48-B2AD-4233866B0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4553" y="7488684"/>
            <a:ext cx="914677" cy="9146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35A9851-0245-F840-87BE-146183A81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296" y="7546091"/>
            <a:ext cx="957445" cy="893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9E615AA-8DE2-AC46-B349-BF1DD208C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638" y="7546091"/>
            <a:ext cx="957445" cy="8938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2DA7CC3-6885-4041-A7C6-8E62729E9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194800"/>
            <a:ext cx="6858000" cy="711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1B4E099-9355-0E4E-A491-A3D47BC0B1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97502"/>
            <a:ext cx="6526552" cy="5152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36B24C-7BD2-5241-9D68-82E6B704C8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613" y="680763"/>
            <a:ext cx="1156582" cy="10851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9A167E-AB4E-4044-B960-AD85887A6A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2172" y="94747"/>
            <a:ext cx="1414889" cy="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9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ECAC7E-2437-4A43-8212-E34C8EEDE2EA}"/>
              </a:ext>
            </a:extLst>
          </p:cNvPr>
          <p:cNvSpPr/>
          <p:nvPr/>
        </p:nvSpPr>
        <p:spPr>
          <a:xfrm>
            <a:off x="870091" y="840905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B391F-045A-0B45-B344-3211519BFF77}"/>
              </a:ext>
            </a:extLst>
          </p:cNvPr>
          <p:cNvSpPr/>
          <p:nvPr/>
        </p:nvSpPr>
        <p:spPr>
          <a:xfrm>
            <a:off x="2763354" y="824924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16B44-C7DC-7441-AC84-16BD75347B98}"/>
              </a:ext>
            </a:extLst>
          </p:cNvPr>
          <p:cNvSpPr/>
          <p:nvPr/>
        </p:nvSpPr>
        <p:spPr>
          <a:xfrm>
            <a:off x="4573357" y="824924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B22F8-1B1B-224E-999A-A54B19C9AB41}"/>
              </a:ext>
            </a:extLst>
          </p:cNvPr>
          <p:cNvSpPr/>
          <p:nvPr/>
        </p:nvSpPr>
        <p:spPr>
          <a:xfrm>
            <a:off x="870090" y="2484779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9714D-17CC-AA4D-94C8-21BD6C79D164}"/>
              </a:ext>
            </a:extLst>
          </p:cNvPr>
          <p:cNvSpPr/>
          <p:nvPr/>
        </p:nvSpPr>
        <p:spPr>
          <a:xfrm>
            <a:off x="2833939" y="2484779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FED36-3BA7-8D43-9CAC-30BFC3166FF2}"/>
              </a:ext>
            </a:extLst>
          </p:cNvPr>
          <p:cNvSpPr/>
          <p:nvPr/>
        </p:nvSpPr>
        <p:spPr>
          <a:xfrm>
            <a:off x="4646987" y="2449071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6111F-1B3B-7847-9EFD-1102B94F7AFC}"/>
              </a:ext>
            </a:extLst>
          </p:cNvPr>
          <p:cNvSpPr/>
          <p:nvPr/>
        </p:nvSpPr>
        <p:spPr>
          <a:xfrm>
            <a:off x="860461" y="4128653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CCF-9723-F44F-B65B-1C61B40EDABD}"/>
              </a:ext>
            </a:extLst>
          </p:cNvPr>
          <p:cNvSpPr/>
          <p:nvPr/>
        </p:nvSpPr>
        <p:spPr>
          <a:xfrm>
            <a:off x="2753724" y="4112672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1348D-710D-BA48-8C0C-6F5BBC6E150B}"/>
              </a:ext>
            </a:extLst>
          </p:cNvPr>
          <p:cNvSpPr/>
          <p:nvPr/>
        </p:nvSpPr>
        <p:spPr>
          <a:xfrm>
            <a:off x="4646987" y="4128653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613CE-8D4F-EB4C-B7BB-04E0F7DABA99}"/>
              </a:ext>
            </a:extLst>
          </p:cNvPr>
          <p:cNvSpPr/>
          <p:nvPr/>
        </p:nvSpPr>
        <p:spPr>
          <a:xfrm>
            <a:off x="870090" y="5827962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D9806-5882-8A46-A48C-BCB923B61AD5}"/>
              </a:ext>
            </a:extLst>
          </p:cNvPr>
          <p:cNvSpPr/>
          <p:nvPr/>
        </p:nvSpPr>
        <p:spPr>
          <a:xfrm>
            <a:off x="2836983" y="5792253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D3EC2-BD77-9547-8086-41915650CD9F}"/>
              </a:ext>
            </a:extLst>
          </p:cNvPr>
          <p:cNvSpPr/>
          <p:nvPr/>
        </p:nvSpPr>
        <p:spPr>
          <a:xfrm>
            <a:off x="4646987" y="5792254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0E3EA3-5EFC-C144-880F-6B0AC633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36" y="1165092"/>
            <a:ext cx="957445" cy="8938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663466-C183-5D48-BCA5-E0937F51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53" y="2761088"/>
            <a:ext cx="957445" cy="893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AE7C82-81E8-084A-B1AE-A11098A5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38" y="2761088"/>
            <a:ext cx="957445" cy="8938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6CE504-10EA-4643-A989-AD849402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06" y="4452244"/>
            <a:ext cx="957445" cy="8938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729E48-CC69-DD4F-B379-2FB984EC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23" y="6068562"/>
            <a:ext cx="957445" cy="893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45817A-D42D-EF4B-AC7D-F1C641D7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539" y="6104271"/>
            <a:ext cx="957445" cy="893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741D52-8182-204E-B853-48D4AC5D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9" y="4459692"/>
            <a:ext cx="914677" cy="9146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4EB162-B54F-2C4E-AC2D-FFEACA775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64" y="6068562"/>
            <a:ext cx="914677" cy="9146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3811E8-701A-1F40-8D1F-B1CF9A5A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40" y="4399753"/>
            <a:ext cx="914677" cy="9146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C597FF-E703-AA43-A910-D354D5B0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35" y="2750682"/>
            <a:ext cx="914677" cy="914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5A87B2-3897-3C4E-B9ED-1CED79EA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78" y="1071382"/>
            <a:ext cx="914677" cy="9146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394136-4617-C14B-AB9D-2326A846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05" y="1071382"/>
            <a:ext cx="914677" cy="91467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8D7EED-BD12-6F4D-9668-D6152D858BE2}"/>
              </a:ext>
            </a:extLst>
          </p:cNvPr>
          <p:cNvSpPr/>
          <p:nvPr/>
        </p:nvSpPr>
        <p:spPr>
          <a:xfrm>
            <a:off x="2780351" y="7426327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6BBE4-5B68-B647-858C-B566DB2A700F}"/>
              </a:ext>
            </a:extLst>
          </p:cNvPr>
          <p:cNvSpPr/>
          <p:nvPr/>
        </p:nvSpPr>
        <p:spPr>
          <a:xfrm>
            <a:off x="4641637" y="7426327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B14CB4-F265-BE45-B91F-D2F86EC3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50" y="7781760"/>
            <a:ext cx="957445" cy="8938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A6B550-2F06-B74B-BAFB-CFF69A03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20" y="7550754"/>
            <a:ext cx="914677" cy="91467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4C766EB-C54D-EE40-A6D3-5A1D2CBEA9FE}"/>
              </a:ext>
            </a:extLst>
          </p:cNvPr>
          <p:cNvSpPr/>
          <p:nvPr/>
        </p:nvSpPr>
        <p:spPr>
          <a:xfrm>
            <a:off x="860460" y="7426327"/>
            <a:ext cx="1511811" cy="1446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D8FE433-E049-AC46-8238-7F158E0B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60" y="7598623"/>
            <a:ext cx="914677" cy="9146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DB483AC-9D35-1049-BECD-9C43E88FF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4800"/>
            <a:ext cx="685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488DF-BC52-B942-865E-4F60CF25250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3" y="366147"/>
            <a:ext cx="457200" cy="458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CF929E-71E9-BD4F-A8EB-D56A9C1E1969}"/>
              </a:ext>
            </a:extLst>
          </p:cNvPr>
          <p:cNvSpPr/>
          <p:nvPr/>
        </p:nvSpPr>
        <p:spPr>
          <a:xfrm>
            <a:off x="1244866" y="516505"/>
            <a:ext cx="2154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L" sz="1400" b="1" dirty="0">
                <a:latin typeface="Century Gothic" panose="020B0502020202020204" pitchFamily="34" charset="0"/>
              </a:rPr>
              <a:t>Kinder A Saint Dominic</a:t>
            </a:r>
            <a:endParaRPr lang="en-CL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C391C-0FF5-FF43-9175-665E5967A577}"/>
              </a:ext>
            </a:extLst>
          </p:cNvPr>
          <p:cNvSpPr/>
          <p:nvPr/>
        </p:nvSpPr>
        <p:spPr>
          <a:xfrm>
            <a:off x="1132555" y="1154044"/>
            <a:ext cx="4392726" cy="38718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2D51B-01AC-284A-8415-3E71A808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63" y="5732850"/>
            <a:ext cx="431800" cy="29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E71C65-3C60-0D4B-B211-2D923CAA0B5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72859" y="5029346"/>
            <a:ext cx="360000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9E997-7B4E-2345-BA3D-E12EDBA45AF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302" y="5016469"/>
            <a:ext cx="360000" cy="3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CBB85-F234-4B41-B2E3-317F99B962B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006416" y="5049153"/>
            <a:ext cx="36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B03E1-8825-3D4C-BC07-D83732ADB3E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165281" y="5049153"/>
            <a:ext cx="360000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C8365D-82EF-0F45-A615-E688090AA196}"/>
              </a:ext>
            </a:extLst>
          </p:cNvPr>
          <p:cNvSpPr/>
          <p:nvPr/>
        </p:nvSpPr>
        <p:spPr>
          <a:xfrm>
            <a:off x="979232" y="5444204"/>
            <a:ext cx="285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L" sz="1400" b="1" dirty="0">
                <a:latin typeface="Century Gothic" panose="020B0502020202020204" pitchFamily="34" charset="0"/>
              </a:rPr>
              <a:t>Le gusta a 56 personas</a:t>
            </a:r>
            <a:endParaRPr lang="en-C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D5737-DB3C-9546-BEE1-3DAE997AC640}"/>
              </a:ext>
            </a:extLst>
          </p:cNvPr>
          <p:cNvSpPr txBox="1"/>
          <p:nvPr/>
        </p:nvSpPr>
        <p:spPr>
          <a:xfrm>
            <a:off x="1115758" y="5751981"/>
            <a:ext cx="4899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55FD3971-9500-D645-9268-851713982D3B}"/>
              </a:ext>
            </a:extLst>
          </p:cNvPr>
          <p:cNvSpPr/>
          <p:nvPr/>
        </p:nvSpPr>
        <p:spPr>
          <a:xfrm rot="14262942">
            <a:off x="462671" y="218832"/>
            <a:ext cx="720000" cy="720000"/>
          </a:xfrm>
          <a:prstGeom prst="donut">
            <a:avLst>
              <a:gd name="adj" fmla="val 3674"/>
            </a:avLst>
          </a:prstGeom>
          <a:gradFill>
            <a:gsLst>
              <a:gs pos="1702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32000">
                <a:schemeClr val="accent4">
                  <a:lumMod val="60000"/>
                  <a:lumOff val="40000"/>
                </a:schemeClr>
              </a:gs>
              <a:gs pos="40000">
                <a:srgbClr val="E45D2F"/>
              </a:gs>
              <a:gs pos="72000">
                <a:srgbClr val="E84B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D22138-D845-0340-B487-B3A122858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194800"/>
            <a:ext cx="6858000" cy="711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B43F7-86BF-BC40-BE80-CEDBE5082E30}"/>
              </a:ext>
            </a:extLst>
          </p:cNvPr>
          <p:cNvSpPr/>
          <p:nvPr/>
        </p:nvSpPr>
        <p:spPr>
          <a:xfrm>
            <a:off x="5801777" y="9296816"/>
            <a:ext cx="754421" cy="5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07D15F-B9D2-8B43-B3EB-ED895D08D9DF}"/>
              </a:ext>
            </a:extLst>
          </p:cNvPr>
          <p:cNvGrpSpPr/>
          <p:nvPr/>
        </p:nvGrpSpPr>
        <p:grpSpPr>
          <a:xfrm>
            <a:off x="5845266" y="9277957"/>
            <a:ext cx="513487" cy="526026"/>
            <a:chOff x="6254492" y="9372419"/>
            <a:chExt cx="485030" cy="437894"/>
          </a:xfrm>
        </p:grpSpPr>
        <p:sp>
          <p:nvSpPr>
            <p:cNvPr id="29" name="Donut 28">
              <a:extLst>
                <a:ext uri="{FF2B5EF4-FFF2-40B4-BE49-F238E27FC236}">
                  <a16:creationId xmlns:a16="http://schemas.microsoft.com/office/drawing/2014/main" id="{A5AE1068-B01E-154E-ACCC-F63B7181F23B}"/>
                </a:ext>
              </a:extLst>
            </p:cNvPr>
            <p:cNvSpPr/>
            <p:nvPr/>
          </p:nvSpPr>
          <p:spPr>
            <a:xfrm rot="14262942">
              <a:off x="6278060" y="9348851"/>
              <a:ext cx="437894" cy="485030"/>
            </a:xfrm>
            <a:prstGeom prst="donut">
              <a:avLst>
                <a:gd name="adj" fmla="val 3674"/>
              </a:avLst>
            </a:prstGeom>
            <a:gradFill>
              <a:gsLst>
                <a:gs pos="17020">
                  <a:schemeClr val="accent4">
                    <a:lumMod val="60000"/>
                    <a:lumOff val="4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32000">
                  <a:schemeClr val="accent4">
                    <a:lumMod val="60000"/>
                    <a:lumOff val="40000"/>
                  </a:schemeClr>
                </a:gs>
                <a:gs pos="40000">
                  <a:srgbClr val="E45D2F"/>
                </a:gs>
                <a:gs pos="72000">
                  <a:srgbClr val="E84B9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>
                <a:solidFill>
                  <a:schemeClr val="tx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1314494-A75D-A24B-9228-375F90AE41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5517" y="9478001"/>
              <a:ext cx="328104" cy="220569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AE6DA66-9815-A648-8040-5F6726A05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800" y="8822181"/>
            <a:ext cx="1054008" cy="9946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44343C-B80E-3246-A776-6A5059191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3600" y="75116"/>
            <a:ext cx="1414889" cy="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1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49</Words>
  <Application>Microsoft Macintosh PowerPoint</Application>
  <PresentationFormat>A4 Paper (210x297 mm)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Schmidt</dc:creator>
  <cp:lastModifiedBy>Ivan Schmidt</cp:lastModifiedBy>
  <cp:revision>17</cp:revision>
  <dcterms:created xsi:type="dcterms:W3CDTF">2020-12-26T23:02:58Z</dcterms:created>
  <dcterms:modified xsi:type="dcterms:W3CDTF">2020-12-27T22:15:55Z</dcterms:modified>
</cp:coreProperties>
</file>