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281"/>
  </p:normalViewPr>
  <p:slideViewPr>
    <p:cSldViewPr snapToGrid="0" snapToObjects="1">
      <p:cViewPr>
        <p:scale>
          <a:sx n="66" d="100"/>
          <a:sy n="66" d="100"/>
        </p:scale>
        <p:origin x="241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2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10539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38797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4159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8127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7881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6649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5188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8581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6994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40104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E3C0-2976-6347-84F7-CE1ED7558013}" type="datetimeFigureOut">
              <a:rPr lang="en-CL" smtClean="0"/>
              <a:t>28-12-20</a:t>
            </a:fld>
            <a:endParaRPr lang="en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5DA1-4D1A-4848-A7A5-CB955A6DBB4D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04702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62BE10D-B3FF-E44E-95DD-8B7EAC2DCD68}"/>
              </a:ext>
            </a:extLst>
          </p:cNvPr>
          <p:cNvGrpSpPr/>
          <p:nvPr/>
        </p:nvGrpSpPr>
        <p:grpSpPr>
          <a:xfrm>
            <a:off x="448488" y="4918739"/>
            <a:ext cx="720000" cy="720000"/>
            <a:chOff x="477985" y="4919331"/>
            <a:chExt cx="720000" cy="72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7E41FC4-542F-C743-A2DC-1107CBB95AA3}"/>
                </a:ext>
              </a:extLst>
            </p:cNvPr>
            <p:cNvSpPr/>
            <p:nvPr/>
          </p:nvSpPr>
          <p:spPr>
            <a:xfrm>
              <a:off x="477985" y="4919331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C2BA135-F0FF-EC4A-81DD-8BD676243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671" y="5070745"/>
              <a:ext cx="425986" cy="417172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4592DED-3C26-9B44-AA7E-67D0D7C3F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66" t="68261" r="376" b="-17476"/>
          <a:stretch/>
        </p:blipFill>
        <p:spPr>
          <a:xfrm>
            <a:off x="-66368" y="-4393"/>
            <a:ext cx="6858000" cy="199103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8B5D93-E9DF-094C-9190-A90EC8197782}"/>
              </a:ext>
            </a:extLst>
          </p:cNvPr>
          <p:cNvCxnSpPr/>
          <p:nvPr/>
        </p:nvCxnSpPr>
        <p:spPr>
          <a:xfrm>
            <a:off x="0" y="1312606"/>
            <a:ext cx="6858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6BE6BC-CDB1-7346-80DC-517E560B8F41}"/>
              </a:ext>
            </a:extLst>
          </p:cNvPr>
          <p:cNvSpPr txBox="1"/>
          <p:nvPr/>
        </p:nvSpPr>
        <p:spPr>
          <a:xfrm>
            <a:off x="486697" y="2160967"/>
            <a:ext cx="1563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600" b="1" dirty="0">
                <a:latin typeface="Century Gothic" panose="020B0502020202020204" pitchFamily="34" charset="0"/>
              </a:rPr>
              <a:t>Miss Dania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B05FE-09C6-F946-B4E3-5954702E2C4B}"/>
              </a:ext>
            </a:extLst>
          </p:cNvPr>
          <p:cNvSpPr txBox="1"/>
          <p:nvPr/>
        </p:nvSpPr>
        <p:spPr>
          <a:xfrm>
            <a:off x="486697" y="2455935"/>
            <a:ext cx="184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@MissDania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E7B935-A0F6-5C4E-B8A2-4F18866CC4BA}"/>
              </a:ext>
            </a:extLst>
          </p:cNvPr>
          <p:cNvSpPr txBox="1"/>
          <p:nvPr/>
        </p:nvSpPr>
        <p:spPr>
          <a:xfrm>
            <a:off x="486697" y="2695733"/>
            <a:ext cx="6238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dirty="0">
                <a:latin typeface="Century Gothic" panose="020B0502020202020204" pitchFamily="34" charset="0"/>
              </a:rPr>
              <a:t>Las mejores anécdotas del año junto a los niños y niñas del Kinder A. ¡Somos un gran equipo! </a:t>
            </a:r>
            <a:r>
              <a:rPr lang="en-CL" dirty="0">
                <a:latin typeface="Century Gothic" panose="020B0502020202020204" pitchFamily="34" charset="0"/>
              </a:rPr>
              <a:t>👏🏻👶🏻👩🏻‍🏫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24426A-79AC-9442-888D-AC640026D5BC}"/>
              </a:ext>
            </a:extLst>
          </p:cNvPr>
          <p:cNvSpPr txBox="1"/>
          <p:nvPr/>
        </p:nvSpPr>
        <p:spPr>
          <a:xfrm>
            <a:off x="420328" y="3379240"/>
            <a:ext cx="184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b="1" dirty="0">
                <a:latin typeface="Century Gothic" panose="020B0502020202020204" pitchFamily="34" charset="0"/>
              </a:rPr>
              <a:t>1000</a:t>
            </a:r>
            <a:r>
              <a:rPr lang="en-CL" sz="1200" dirty="0">
                <a:latin typeface="Century Gothic" panose="020B0502020202020204" pitchFamily="34" charset="0"/>
              </a:rPr>
              <a:t> Siguiendo</a:t>
            </a:r>
            <a:endParaRPr lang="en-CL" sz="12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A422F2-C9DD-F846-83E6-62739894A81F}"/>
              </a:ext>
            </a:extLst>
          </p:cNvPr>
          <p:cNvSpPr txBox="1"/>
          <p:nvPr/>
        </p:nvSpPr>
        <p:spPr>
          <a:xfrm>
            <a:off x="2330244" y="3418273"/>
            <a:ext cx="1843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b="1" dirty="0">
                <a:latin typeface="Century Gothic" panose="020B0502020202020204" pitchFamily="34" charset="0"/>
              </a:rPr>
              <a:t>5000</a:t>
            </a:r>
            <a:r>
              <a:rPr lang="en-CL" sz="1200" dirty="0">
                <a:latin typeface="Century Gothic" panose="020B0502020202020204" pitchFamily="34" charset="0"/>
              </a:rPr>
              <a:t> Seguidores</a:t>
            </a:r>
            <a:endParaRPr lang="en-CL" sz="1200" b="1" dirty="0"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973E6-F4AA-7A4F-A65B-3CE9DDAC24ED}"/>
              </a:ext>
            </a:extLst>
          </p:cNvPr>
          <p:cNvSpPr txBox="1"/>
          <p:nvPr/>
        </p:nvSpPr>
        <p:spPr>
          <a:xfrm>
            <a:off x="420328" y="3896037"/>
            <a:ext cx="672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L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Tweets</a:t>
            </a:r>
            <a:r>
              <a:rPr lang="en-CL" sz="1200" b="1" dirty="0">
                <a:latin typeface="Century Gothic" panose="020B0502020202020204" pitchFamily="34" charset="0"/>
              </a:rPr>
              <a:t>                                </a:t>
            </a:r>
            <a:r>
              <a:rPr lang="en-CL" sz="12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Tweets y respuestas                                     Multimedia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05B2B6-CB74-BE42-8550-6C60312BFED3}"/>
              </a:ext>
            </a:extLst>
          </p:cNvPr>
          <p:cNvCxnSpPr>
            <a:cxnSpLocks/>
          </p:cNvCxnSpPr>
          <p:nvPr/>
        </p:nvCxnSpPr>
        <p:spPr>
          <a:xfrm>
            <a:off x="2330244" y="4173036"/>
            <a:ext cx="4527756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AC5B6A-468B-5943-AEBA-C25BA41DF9AA}"/>
              </a:ext>
            </a:extLst>
          </p:cNvPr>
          <p:cNvCxnSpPr/>
          <p:nvPr/>
        </p:nvCxnSpPr>
        <p:spPr>
          <a:xfrm flipH="1">
            <a:off x="0" y="4173036"/>
            <a:ext cx="23302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912E9C8-DDE7-0345-A687-6F556D0FD453}"/>
              </a:ext>
            </a:extLst>
          </p:cNvPr>
          <p:cNvSpPr/>
          <p:nvPr/>
        </p:nvSpPr>
        <p:spPr>
          <a:xfrm>
            <a:off x="1262626" y="8552516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L" sz="1400" b="1" dirty="0">
                <a:latin typeface="Century Gothic" panose="020B0502020202020204" pitchFamily="34" charset="0"/>
              </a:rPr>
              <a:t>Miss Dania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A45F67-F36F-1A4C-BEC2-DB574A15D815}"/>
              </a:ext>
            </a:extLst>
          </p:cNvPr>
          <p:cNvSpPr/>
          <p:nvPr/>
        </p:nvSpPr>
        <p:spPr>
          <a:xfrm>
            <a:off x="2329012" y="8567906"/>
            <a:ext cx="16075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@MissDania.3d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841A32-5D34-6C49-BBAB-98E4C05F3387}"/>
              </a:ext>
            </a:extLst>
          </p:cNvPr>
          <p:cNvSpPr/>
          <p:nvPr/>
        </p:nvSpPr>
        <p:spPr>
          <a:xfrm>
            <a:off x="1277068" y="8875683"/>
            <a:ext cx="4159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L" sz="1200" dirty="0">
                <a:latin typeface="Century Gothic" panose="020B0502020202020204" pitchFamily="34" charset="0"/>
              </a:rPr>
              <a:t>Mis niños y niñas tendrán que expresar que es la educación para ustedes </a:t>
            </a:r>
            <a:r>
              <a:rPr lang="en-CL" dirty="0">
                <a:latin typeface="Century Gothic" panose="020B0502020202020204" pitchFamily="34" charset="0"/>
              </a:rPr>
              <a:t>💛</a:t>
            </a:r>
            <a:r>
              <a:rPr lang="en-CL" sz="1200" dirty="0">
                <a:latin typeface="Century Gothic" panose="020B0502020202020204" pitchFamily="34" charset="0"/>
              </a:rPr>
              <a:t>.</a:t>
            </a:r>
            <a:r>
              <a:rPr lang="en-CL" dirty="0">
                <a:latin typeface="Century Gothic" panose="020B0502020202020204" pitchFamily="34" charset="0"/>
              </a:rPr>
              <a:t> </a:t>
            </a:r>
            <a:r>
              <a:rPr lang="en-CL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#educaciónparvularia</a:t>
            </a:r>
            <a:endParaRPr lang="en-CL" sz="12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C9D262-856A-5543-A682-70B0B383C4C7}"/>
              </a:ext>
            </a:extLst>
          </p:cNvPr>
          <p:cNvSpPr/>
          <p:nvPr/>
        </p:nvSpPr>
        <p:spPr>
          <a:xfrm>
            <a:off x="1262626" y="6904831"/>
            <a:ext cx="2617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L" sz="1400" b="1" dirty="0">
                <a:latin typeface="Century Gothic" panose="020B0502020202020204" pitchFamily="34" charset="0"/>
              </a:rPr>
              <a:t>Emilia Jesús </a:t>
            </a:r>
            <a:r>
              <a:rPr lang="en-CL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@Emichu. 2d</a:t>
            </a:r>
            <a:endParaRPr lang="en-CL" sz="1400" b="1" dirty="0">
              <a:solidFill>
                <a:schemeClr val="accent3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446B6E-8D71-6544-A788-D220EEFCD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26" y="6612731"/>
            <a:ext cx="1574800" cy="2921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A8CF6611-6ACC-E540-88B3-081E08D7755E}"/>
              </a:ext>
            </a:extLst>
          </p:cNvPr>
          <p:cNvSpPr/>
          <p:nvPr/>
        </p:nvSpPr>
        <p:spPr>
          <a:xfrm>
            <a:off x="1262626" y="7227996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L" sz="1200" dirty="0">
                <a:latin typeface="Century Gothic" panose="020B0502020202020204" pitchFamily="34" charset="0"/>
              </a:rPr>
              <a:t>¨Educación es cuando la miss juega con nosotros, nos escucha y nos ayuda a aprender a mí y a mis amigos. </a:t>
            </a:r>
            <a:r>
              <a:rPr lang="en-CL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#educaciónparvularia</a:t>
            </a:r>
            <a:endParaRPr lang="en-CL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A80E92F-68A0-FA4A-A0B4-D5FD0EEA8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075" y="4641271"/>
            <a:ext cx="1574800" cy="2921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C7420A5-291E-AA4F-828C-FC392974DD1B}"/>
              </a:ext>
            </a:extLst>
          </p:cNvPr>
          <p:cNvSpPr/>
          <p:nvPr/>
        </p:nvSpPr>
        <p:spPr>
          <a:xfrm>
            <a:off x="1277068" y="5033807"/>
            <a:ext cx="1702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L" sz="1400" b="1" dirty="0">
                <a:latin typeface="Century Gothic" panose="020B0502020202020204" pitchFamily="34" charset="0"/>
              </a:rPr>
              <a:t>Jóse Pablo</a:t>
            </a:r>
            <a:r>
              <a:rPr lang="en-CL" sz="1200" dirty="0">
                <a:solidFill>
                  <a:schemeClr val="accent3"/>
                </a:solidFill>
                <a:latin typeface="Century Gothic" panose="020B0502020202020204" pitchFamily="34" charset="0"/>
              </a:rPr>
              <a:t>.@JP 2d</a:t>
            </a:r>
            <a:endParaRPr lang="en-CL" sz="1200" b="1" dirty="0">
              <a:solidFill>
                <a:schemeClr val="accent3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3A2C5C-E455-BF44-9730-6EA54FCFBB49}"/>
              </a:ext>
            </a:extLst>
          </p:cNvPr>
          <p:cNvSpPr/>
          <p:nvPr/>
        </p:nvSpPr>
        <p:spPr>
          <a:xfrm>
            <a:off x="1262626" y="5352525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L" sz="1200" dirty="0">
                <a:latin typeface="Century Gothic" panose="020B0502020202020204" pitchFamily="34" charset="0"/>
              </a:rPr>
              <a:t>¨Educación es cuando mi papá llega a casa despues del trabajo y lo primero que hace es saludarnos y darnos un beso a mí, mi hermana y mi mamá¨. </a:t>
            </a:r>
            <a:r>
              <a:rPr lang="en-CL" sz="1200" dirty="0">
                <a:solidFill>
                  <a:schemeClr val="accent1"/>
                </a:solidFill>
                <a:latin typeface="Century Gothic" panose="020B0502020202020204" pitchFamily="34" charset="0"/>
              </a:rPr>
              <a:t>#educaciónparvularia</a:t>
            </a:r>
            <a:endParaRPr lang="en-CL" sz="1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149617-9731-8F45-B8E0-956CA3230193}"/>
              </a:ext>
            </a:extLst>
          </p:cNvPr>
          <p:cNvGrpSpPr/>
          <p:nvPr/>
        </p:nvGrpSpPr>
        <p:grpSpPr>
          <a:xfrm>
            <a:off x="448488" y="8346404"/>
            <a:ext cx="720000" cy="720000"/>
            <a:chOff x="420328" y="8346404"/>
            <a:chExt cx="720000" cy="72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5AACD1-AE9E-5B48-AD1D-0EC3A14DA26B}"/>
                </a:ext>
              </a:extLst>
            </p:cNvPr>
            <p:cNvSpPr/>
            <p:nvPr/>
          </p:nvSpPr>
          <p:spPr>
            <a:xfrm>
              <a:off x="420328" y="8346404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4B3FC3D-87C2-5347-9454-A15A87E10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709" y="8445514"/>
              <a:ext cx="392214" cy="509859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B7A962-C3C0-FB4D-86A4-EEDB04CA5A32}"/>
              </a:ext>
            </a:extLst>
          </p:cNvPr>
          <p:cNvGrpSpPr/>
          <p:nvPr/>
        </p:nvGrpSpPr>
        <p:grpSpPr>
          <a:xfrm>
            <a:off x="486697" y="973394"/>
            <a:ext cx="1091381" cy="1017638"/>
            <a:chOff x="486697" y="973394"/>
            <a:chExt cx="1091381" cy="101763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A31E09F-8247-C049-805B-B618AD4C406B}"/>
                </a:ext>
              </a:extLst>
            </p:cNvPr>
            <p:cNvSpPr/>
            <p:nvPr/>
          </p:nvSpPr>
          <p:spPr>
            <a:xfrm>
              <a:off x="486697" y="973394"/>
              <a:ext cx="1091381" cy="10176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7A97D16-F1E7-BA49-9F79-0053AB3F4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572" y="1061803"/>
              <a:ext cx="565175" cy="850802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671A0E-089D-724A-B3E1-1F5A57FBEF86}"/>
              </a:ext>
            </a:extLst>
          </p:cNvPr>
          <p:cNvGrpSpPr/>
          <p:nvPr/>
        </p:nvGrpSpPr>
        <p:grpSpPr>
          <a:xfrm>
            <a:off x="448488" y="6667845"/>
            <a:ext cx="720000" cy="720000"/>
            <a:chOff x="448488" y="6667845"/>
            <a:chExt cx="720000" cy="72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6AC6D03-4A33-3C49-ABF9-5C0FA52E2436}"/>
                </a:ext>
              </a:extLst>
            </p:cNvPr>
            <p:cNvSpPr/>
            <p:nvPr/>
          </p:nvSpPr>
          <p:spPr>
            <a:xfrm>
              <a:off x="448488" y="6667845"/>
              <a:ext cx="720000" cy="72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L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897A7B1-C3ED-654E-B2B2-A357F4979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8261" y="6848423"/>
              <a:ext cx="371812" cy="439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66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129</Words>
  <Application>Microsoft Macintosh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Schmidt</dc:creator>
  <cp:lastModifiedBy>Ivan Schmidt</cp:lastModifiedBy>
  <cp:revision>10</cp:revision>
  <dcterms:created xsi:type="dcterms:W3CDTF">2020-12-28T22:24:23Z</dcterms:created>
  <dcterms:modified xsi:type="dcterms:W3CDTF">2020-12-28T23:47:02Z</dcterms:modified>
</cp:coreProperties>
</file>