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EE011-D08E-465A-B4E7-ACAD344C0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71EFCC-266F-4A5A-BF8D-8BADDB018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4C8B37-69BA-4DAF-8E46-A25F8AB4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9A1E-5971-4737-B038-B584EBC9B3DC}" type="datetimeFigureOut">
              <a:rPr lang="es-ES" smtClean="0"/>
              <a:t>02/12/2020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15AFDC-99A9-4B41-84A2-8B1F64FDC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285B9C-34B1-473A-BA8A-479CB6562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2CF5-B5A4-48EA-B688-989D747FCD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3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A764B-B118-43B2-AFAA-5520D6102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0F1FD9-591E-4081-9218-A4C755F8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7EC4C3-5DDC-4F7F-A5AD-7F8498CA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9A1E-5971-4737-B038-B584EBC9B3DC}" type="datetimeFigureOut">
              <a:rPr lang="es-ES" smtClean="0"/>
              <a:t>02/12/2020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FE473A-1F97-465A-B452-E85601B3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8BF67A-C2C8-4CD0-95A9-511D652A6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2CF5-B5A4-48EA-B688-989D747FCD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31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F4E6B9-1F2A-4E60-BC4B-BF12E3BD8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BBBC08-A4A0-4235-BE61-01D3A8DAD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71AF13-E22C-40A2-B376-8562E099A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9A1E-5971-4737-B038-B584EBC9B3DC}" type="datetimeFigureOut">
              <a:rPr lang="es-ES" smtClean="0"/>
              <a:t>02/12/2020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3D554A-E951-455C-B9CB-D85F18635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F84C30-4421-4D05-853C-A67A62B5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2CF5-B5A4-48EA-B688-989D747FCD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20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AEEDA-9EE2-49EA-A987-09A2A06E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5F9FCE-2974-4DB9-84CB-79BD0DDB3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D2AD08-1ED5-4E55-9A63-C04F30A21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9A1E-5971-4737-B038-B584EBC9B3DC}" type="datetimeFigureOut">
              <a:rPr lang="es-ES" smtClean="0"/>
              <a:t>02/12/2020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6EFC1C-95C0-4333-9803-72AD799B6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2287B5-7E64-4751-B913-A5781727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2CF5-B5A4-48EA-B688-989D747FCD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37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31AAC-48FB-4004-9444-56CA6AA01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2848D8-E461-4815-AA43-191027C89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380FD2-5717-495C-89A4-6772B4EA0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9A1E-5971-4737-B038-B584EBC9B3DC}" type="datetimeFigureOut">
              <a:rPr lang="es-ES" smtClean="0"/>
              <a:t>02/12/2020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A3B3E9-63FE-4496-B5CA-E46B28FFC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402E3E-031A-4204-9EE2-6FA90857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2CF5-B5A4-48EA-B688-989D747FCD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89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072238-8CC2-4ABE-B27A-BD164D421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F4755D-6087-4E08-A64B-F57B30711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2D0043-D0E9-4333-A67E-930EE7B32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460A3D-C1C8-4A00-BB30-34F89A170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9A1E-5971-4737-B038-B584EBC9B3DC}" type="datetimeFigureOut">
              <a:rPr lang="es-ES" smtClean="0"/>
              <a:t>02/12/2020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599D27-CEDF-4F4B-A8F9-D7B2BDD2E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F31B4C-0C5E-46DA-94AE-8937D3E9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2CF5-B5A4-48EA-B688-989D747FCD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83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16775E-D094-4823-A527-72F9A5F5F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35DD64-C63F-4AC5-ACF4-C01363EC4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17A48E-63FD-42AE-8448-FA149B56C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94C34D3-246B-47F6-B243-DDB55B79F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3D00DC-D7B9-43FC-B462-C48B3CB6E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8CA3B96-629D-4762-BA82-2FB0548AB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9A1E-5971-4737-B038-B584EBC9B3DC}" type="datetimeFigureOut">
              <a:rPr lang="es-ES" smtClean="0"/>
              <a:t>02/12/2020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8DD01D8-C8AD-46FB-A00B-1F74EA418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F2F3EF-9A99-45D3-A4B2-8125894F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2CF5-B5A4-48EA-B688-989D747FCD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970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71AA9-BD2A-4898-B65E-7FA79CB51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57EA76C-4534-4498-A3C4-2013979D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9A1E-5971-4737-B038-B584EBC9B3DC}" type="datetimeFigureOut">
              <a:rPr lang="es-ES" smtClean="0"/>
              <a:t>02/12/2020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98DB9C3-6A76-44DE-A098-D1E20BBA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CA1DC8-5AE2-4814-86B7-F8354C91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2CF5-B5A4-48EA-B688-989D747FCD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64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20BAB6-ACB2-4748-9B12-5772D03A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9A1E-5971-4737-B038-B584EBC9B3DC}" type="datetimeFigureOut">
              <a:rPr lang="es-ES" smtClean="0"/>
              <a:t>02/12/2020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C84BBE6-ACEF-4FC7-9FF8-2D8DBCA6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570BDB4-FFFC-46DF-8BEE-1F1D417B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2CF5-B5A4-48EA-B688-989D747FCD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28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046BE-824E-4EC2-9581-A03006E7B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797A25-A224-4D20-BD5F-26DC9554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85822D-95D2-430B-8868-D36B3BC73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5B8AC1-0E53-4663-9810-680F1F4BC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9A1E-5971-4737-B038-B584EBC9B3DC}" type="datetimeFigureOut">
              <a:rPr lang="es-ES" smtClean="0"/>
              <a:t>02/12/2020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999D71-3C1F-4673-BFED-F77EAEAD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D23680-B213-4B3F-A28E-19803A66A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2CF5-B5A4-48EA-B688-989D747FCD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82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06509-2A52-4D65-AC6F-FF14F3012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3E2784C-FDCE-4D31-8781-7CF0A8D1C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0E21F0-7F82-4104-BE1D-758312460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8577A4-1750-4787-88D7-E5B29A76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9A1E-5971-4737-B038-B584EBC9B3DC}" type="datetimeFigureOut">
              <a:rPr lang="es-ES" smtClean="0"/>
              <a:t>02/12/2020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89A9FC-EE35-4CD4-90D0-9587C604C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654A9B-9713-405B-BD46-E0AF1CE2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2CF5-B5A4-48EA-B688-989D747FCD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4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4F71596-B2E3-4E10-9156-85B45C8C5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651F58-10BE-498B-9E18-4D25FCECF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AC4517-5C67-4635-AE2A-BF6C5CE62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09A1E-5971-4737-B038-B584EBC9B3DC}" type="datetimeFigureOut">
              <a:rPr lang="es-ES" smtClean="0"/>
              <a:t>02/12/2020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8F41C9-6887-43AA-ABA6-7F06FA370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022BD9-0D85-41A2-AED4-B71E4FE3C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2CF5-B5A4-48EA-B688-989D747FCD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14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3:30" descr="Icono&#10;&#10;Descripción generada automáticamente">
            <a:extLst>
              <a:ext uri="{FF2B5EF4-FFF2-40B4-BE49-F238E27FC236}">
                <a16:creationId xmlns:a16="http://schemas.microsoft.com/office/drawing/2014/main" id="{0DA058BD-7AC0-425C-A891-B77E5EB9D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866" y="4100264"/>
            <a:ext cx="2160000" cy="2160000"/>
          </a:xfrm>
          <a:prstGeom prst="rect">
            <a:avLst/>
          </a:prstGeom>
        </p:spPr>
      </p:pic>
      <p:pic>
        <p:nvPicPr>
          <p:cNvPr id="7" name="12:20" descr="Icono&#10;&#10;Descripción generada automáticamente">
            <a:extLst>
              <a:ext uri="{FF2B5EF4-FFF2-40B4-BE49-F238E27FC236}">
                <a16:creationId xmlns:a16="http://schemas.microsoft.com/office/drawing/2014/main" id="{961B4D80-46D5-4870-BCB8-7E62595E58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564" y="4184240"/>
            <a:ext cx="2160000" cy="2160000"/>
          </a:xfrm>
          <a:prstGeom prst="rect">
            <a:avLst/>
          </a:prstGeom>
        </p:spPr>
      </p:pic>
      <p:pic>
        <p:nvPicPr>
          <p:cNvPr id="9" name="12:15" descr="Icono&#10;&#10;Descripción generada automáticamente">
            <a:extLst>
              <a:ext uri="{FF2B5EF4-FFF2-40B4-BE49-F238E27FC236}">
                <a16:creationId xmlns:a16="http://schemas.microsoft.com/office/drawing/2014/main" id="{2FB69CC0-CC8C-42C6-B0A8-DADD574F87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715" y="4184240"/>
            <a:ext cx="2160000" cy="2160000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id="{6D77FDA6-D891-444B-94CA-F8146B1D1D38}"/>
              </a:ext>
            </a:extLst>
          </p:cNvPr>
          <p:cNvSpPr/>
          <p:nvPr/>
        </p:nvSpPr>
        <p:spPr>
          <a:xfrm>
            <a:off x="769485" y="597735"/>
            <a:ext cx="10753079" cy="239739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C2490F6-DE7F-4768-8A35-D5771FE06AF9}"/>
              </a:ext>
            </a:extLst>
          </p:cNvPr>
          <p:cNvSpPr txBox="1"/>
          <p:nvPr/>
        </p:nvSpPr>
        <p:spPr>
          <a:xfrm>
            <a:off x="2399897" y="883050"/>
            <a:ext cx="10506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</a:rPr>
              <a:t>QUEL HEUR EST T ´IL?</a:t>
            </a:r>
          </a:p>
          <a:p>
            <a:r>
              <a:rPr lang="es-ES" sz="4800" dirty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</a:rPr>
              <a:t>IL EST </a:t>
            </a:r>
            <a:r>
              <a:rPr lang="es-ES" sz="4800" b="1" dirty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</a:rPr>
              <a:t>DOUZE</a:t>
            </a:r>
            <a:r>
              <a:rPr lang="es-ES" sz="4800" dirty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</a:rPr>
              <a:t> HEURES </a:t>
            </a:r>
            <a:r>
              <a:rPr lang="es-ES" sz="4800" b="1" dirty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</a:rPr>
              <a:t>VINGT</a:t>
            </a:r>
            <a:r>
              <a:rPr lang="es-ES" sz="4800" dirty="0">
                <a:solidFill>
                  <a:schemeClr val="accent5">
                    <a:lumMod val="75000"/>
                  </a:schemeClr>
                </a:solidFill>
                <a:latin typeface="Britannic Bold" panose="020B09030607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406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Britannic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Temiño Cuñado</dc:creator>
  <cp:lastModifiedBy>Ana Temiño Cuñado</cp:lastModifiedBy>
  <cp:revision>7</cp:revision>
  <dcterms:created xsi:type="dcterms:W3CDTF">2020-12-02T18:13:51Z</dcterms:created>
  <dcterms:modified xsi:type="dcterms:W3CDTF">2020-12-02T19:22:02Z</dcterms:modified>
</cp:coreProperties>
</file>