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1445"/>
    <a:srgbClr val="D3F2CA"/>
    <a:srgbClr val="B9ECA6"/>
    <a:srgbClr val="7EE85D"/>
    <a:srgbClr val="EA6255"/>
    <a:srgbClr val="ECA6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5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7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68BCE-D5AB-0B47-A4E5-B45C240D39E1}" type="datetimeFigureOut">
              <a:rPr lang="es-ES" smtClean="0"/>
              <a:t>16/12/20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D8E0C-4093-E546-924C-E2D89F6241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2243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E2BE2F-76B4-1C49-80D0-3C84FDE60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A77CDE-9C9A-1E49-AC2F-710081BEE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DF5576-F133-1D45-909B-9A68ED0B6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5624-EF92-A040-B143-FD3FC3AE80D7}" type="datetimeFigureOut">
              <a:rPr lang="es-ES" smtClean="0"/>
              <a:t>16/12/20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D4B7D9-430F-D549-BEDB-8585270CF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0259F3-8042-434C-B26B-E3717595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9594-0F6C-9A47-B07E-778E48055C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142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ACDA08-AA9C-C24A-B519-7997E2FB5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3E9C75E-4565-9F40-91B0-8C7BF9D60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EFFB82-D6AB-1141-9668-EB1C58081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5624-EF92-A040-B143-FD3FC3AE80D7}" type="datetimeFigureOut">
              <a:rPr lang="es-ES" smtClean="0"/>
              <a:t>16/12/20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C0CA88-1F32-494A-A48E-E7838A9A8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96E947-37DA-2546-899D-9A4D66489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9594-0F6C-9A47-B07E-778E48055C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417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A00A2-33D5-5F49-95C3-B6B53289D3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C0213A0-66AC-AF40-B583-339B0F79A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78CA73-9E51-834F-9B88-A30263A1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5624-EF92-A040-B143-FD3FC3AE80D7}" type="datetimeFigureOut">
              <a:rPr lang="es-ES" smtClean="0"/>
              <a:t>16/12/20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09B90C-5FB7-8F4F-893A-1DFF0FBC0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2B6E27-1947-E346-A210-2BFC8F00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9594-0F6C-9A47-B07E-778E48055C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4671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BD4C70-0D2C-0347-9C64-588CC4593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E27211-F7D5-D745-B54E-1C5EEC588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614604-A673-6E46-BB65-512E1E733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5624-EF92-A040-B143-FD3FC3AE80D7}" type="datetimeFigureOut">
              <a:rPr lang="es-ES" smtClean="0"/>
              <a:t>16/12/20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75DE1F-ECE6-8143-943B-1A1A47B5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AA3E90-23B9-FF46-A984-0A6DD27BC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9594-0F6C-9A47-B07E-778E48055C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66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958A5D-BBD4-B84D-8A82-C6ACB90A6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C99DEE-826E-E049-90CE-CD96C8E6F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73F4BB-D671-784E-8069-D0C4ECF16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5624-EF92-A040-B143-FD3FC3AE80D7}" type="datetimeFigureOut">
              <a:rPr lang="es-ES" smtClean="0"/>
              <a:t>16/12/20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765E88-BD8D-C244-8A47-CFF21C776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CE238F-7039-0143-86C3-766D9844B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9594-0F6C-9A47-B07E-778E48055C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985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C97F8-B9C4-EF4E-8D40-4DD5C4F20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6CA649-51E3-9F42-8B07-72B5E5DD83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D25E385-F71B-0749-A73B-5FD4BB10C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0C70A6-CEE4-8541-8521-2438E2A32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5624-EF92-A040-B143-FD3FC3AE80D7}" type="datetimeFigureOut">
              <a:rPr lang="es-ES" smtClean="0"/>
              <a:t>16/12/20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6227EE-5DD5-9244-B280-3EDBCB594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366A89-E818-2A41-B8A6-723D0C0A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9594-0F6C-9A47-B07E-778E48055C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2031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70416C-5029-BF45-8B1E-19230797B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CC6F0A-A0C9-4F4A-B7D1-94E47589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28F9B21-D1B8-9743-9916-81EE25A21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A3BD6DF-AA92-BE45-A3F3-84D3E5DB4D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24FBC4F-159D-604E-8126-212CC75607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4661C2C-40FD-9543-950A-3EE64C86E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5624-EF92-A040-B143-FD3FC3AE80D7}" type="datetimeFigureOut">
              <a:rPr lang="es-ES" smtClean="0"/>
              <a:t>16/12/20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DA22712-6E18-3B48-ADAF-4A2C7DA13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5B0E35A-FC44-9C4D-A92D-1A64A8C92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9594-0F6C-9A47-B07E-778E48055C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474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05CE91-1A3B-BB41-8DD4-D15BE814B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233D32A-2B2D-1F4B-B414-8351BB4F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5624-EF92-A040-B143-FD3FC3AE80D7}" type="datetimeFigureOut">
              <a:rPr lang="es-ES" smtClean="0"/>
              <a:t>16/12/20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F9173F8-59C7-ED47-A849-CD43750A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95D7CB3-E16C-5C4C-8BE6-D96A7189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9594-0F6C-9A47-B07E-778E48055C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76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01F7559-4C6F-0B4A-8060-28B2481E7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5624-EF92-A040-B143-FD3FC3AE80D7}" type="datetimeFigureOut">
              <a:rPr lang="es-ES" smtClean="0"/>
              <a:t>16/12/20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D26DF22-18C9-CA49-AFAA-B5A9D2021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C46FDD-68E2-6743-80F2-665D70538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9594-0F6C-9A47-B07E-778E48055C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1171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D94996-535A-7744-9B58-DD32B27DC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689CC4-AF38-5849-8790-1C0CA3B7B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606388-DBC2-CC4A-9147-821F25C66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12A4B6-B633-3540-8CFE-69C0A13E4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5624-EF92-A040-B143-FD3FC3AE80D7}" type="datetimeFigureOut">
              <a:rPr lang="es-ES" smtClean="0"/>
              <a:t>16/12/20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2A74BD-968B-7C49-B732-9364F122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867535-E7C3-BD40-BD84-84DD59994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9594-0F6C-9A47-B07E-778E48055C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681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6308D7-BBCC-F843-95BC-93601E9A0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37ECF6-4FD5-1141-82BF-857CA26C33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846F4C7-0C81-6848-8BE0-DBC9601EEE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513F55-1B19-8F42-A877-BD427F4A4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5624-EF92-A040-B143-FD3FC3AE80D7}" type="datetimeFigureOut">
              <a:rPr lang="es-ES" smtClean="0"/>
              <a:t>16/12/20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62AD981-A619-D649-8E96-DC9CAAAFB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E587C9-D5FC-0347-85FE-798179175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9594-0F6C-9A47-B07E-778E48055C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735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BA56726-F2C0-E645-A3AD-C3D20D762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DDEC44-61C9-7D4B-AC5D-FC7C088A9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744D22-42D0-4F47-B589-BC6C2A653D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D5624-EF92-A040-B143-FD3FC3AE80D7}" type="datetimeFigureOut">
              <a:rPr lang="es-ES" smtClean="0"/>
              <a:t>16/12/20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BA43CD-C42E-0C47-9D3D-90FE0EA19E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CBAA51-F18C-7541-836C-ACD472ED5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C9594-0F6C-9A47-B07E-778E48055C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597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744F0D84-FD30-114A-B3FA-71866718AE45}"/>
              </a:ext>
            </a:extLst>
          </p:cNvPr>
          <p:cNvSpPr/>
          <p:nvPr/>
        </p:nvSpPr>
        <p:spPr>
          <a:xfrm rot="3749535">
            <a:off x="5901187" y="3273628"/>
            <a:ext cx="4373561" cy="5714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33" name="Rectángulo redondeado 32">
            <a:extLst>
              <a:ext uri="{FF2B5EF4-FFF2-40B4-BE49-F238E27FC236}">
                <a16:creationId xmlns:a16="http://schemas.microsoft.com/office/drawing/2014/main" id="{CA2394ED-2825-424C-8FA5-8DC9C2D29D84}"/>
              </a:ext>
            </a:extLst>
          </p:cNvPr>
          <p:cNvSpPr/>
          <p:nvPr/>
        </p:nvSpPr>
        <p:spPr>
          <a:xfrm rot="7062052">
            <a:off x="1969883" y="3161262"/>
            <a:ext cx="4373561" cy="5714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riángulo 3">
            <a:extLst>
              <a:ext uri="{FF2B5EF4-FFF2-40B4-BE49-F238E27FC236}">
                <a16:creationId xmlns:a16="http://schemas.microsoft.com/office/drawing/2014/main" id="{8AF7E37E-6E4F-0D4C-BA1D-D09243656970}"/>
              </a:ext>
            </a:extLst>
          </p:cNvPr>
          <p:cNvSpPr/>
          <p:nvPr/>
        </p:nvSpPr>
        <p:spPr>
          <a:xfrm>
            <a:off x="2730389" y="223796"/>
            <a:ext cx="6731213" cy="6410407"/>
          </a:xfrm>
          <a:prstGeom prst="triangle">
            <a:avLst/>
          </a:prstGeom>
          <a:solidFill>
            <a:srgbClr val="D3F2CA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7CBA85C-83F9-654C-8D77-FF9387143860}"/>
              </a:ext>
            </a:extLst>
          </p:cNvPr>
          <p:cNvSpPr txBox="1"/>
          <p:nvPr/>
        </p:nvSpPr>
        <p:spPr>
          <a:xfrm>
            <a:off x="4935710" y="1910501"/>
            <a:ext cx="2320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FF0000"/>
                </a:solidFill>
                <a:latin typeface="HELLOTREAT" panose="02000603000000000000" pitchFamily="2" charset="0"/>
                <a:ea typeface="HELLOTREAT" panose="02000603000000000000" pitchFamily="2" charset="0"/>
              </a:rPr>
              <a:t>Os</a:t>
            </a:r>
            <a:r>
              <a:rPr lang="es-ES" sz="4000" dirty="0">
                <a:solidFill>
                  <a:schemeClr val="bg1"/>
                </a:solidFill>
                <a:latin typeface="HELLOTREAT" panose="02000603000000000000" pitchFamily="2" charset="0"/>
                <a:ea typeface="HELLOTREAT" panose="02000603000000000000" pitchFamily="2" charset="0"/>
              </a:rPr>
              <a:t> </a:t>
            </a:r>
            <a:r>
              <a:rPr lang="es-ES" sz="4000" dirty="0">
                <a:solidFill>
                  <a:srgbClr val="FF0000"/>
                </a:solidFill>
                <a:latin typeface="HELLOTREAT" panose="02000603000000000000" pitchFamily="2" charset="0"/>
                <a:ea typeface="HELLOTREAT" panose="02000603000000000000" pitchFamily="2" charset="0"/>
              </a:rPr>
              <a:t>deseo</a:t>
            </a:r>
            <a:r>
              <a:rPr lang="es-ES" sz="4000" dirty="0">
                <a:solidFill>
                  <a:schemeClr val="bg1"/>
                </a:solidFill>
                <a:latin typeface="HELLOTREAT" panose="02000603000000000000" pitchFamily="2" charset="0"/>
                <a:ea typeface="HELLOTREAT" panose="02000603000000000000" pitchFamily="2" charset="0"/>
              </a:rPr>
              <a:t>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3F46C28-9D97-0044-B204-07E91DF2A50C}"/>
              </a:ext>
            </a:extLst>
          </p:cNvPr>
          <p:cNvSpPr txBox="1"/>
          <p:nvPr/>
        </p:nvSpPr>
        <p:spPr>
          <a:xfrm>
            <a:off x="3028447" y="2641305"/>
            <a:ext cx="61228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solidFill>
                  <a:schemeClr val="accent6">
                    <a:lumMod val="50000"/>
                  </a:schemeClr>
                </a:solidFill>
                <a:latin typeface="HELLOZIPPER" panose="02000603000000000000" pitchFamily="2" charset="0"/>
                <a:ea typeface="HELLOZIPPER" panose="02000603000000000000" pitchFamily="2" charset="0"/>
              </a:rPr>
              <a:t>FELIZ </a:t>
            </a:r>
          </a:p>
          <a:p>
            <a:pPr algn="ctr"/>
            <a:r>
              <a:rPr lang="es-ES" sz="6600" dirty="0">
                <a:solidFill>
                  <a:schemeClr val="accent6">
                    <a:lumMod val="50000"/>
                  </a:schemeClr>
                </a:solidFill>
                <a:latin typeface="HELLOZIPPER" panose="02000603000000000000" pitchFamily="2" charset="0"/>
                <a:ea typeface="HELLOZIPPER" panose="02000603000000000000" pitchFamily="2" charset="0"/>
              </a:rPr>
              <a:t>NAVIDAD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1D58BC0D-B3DB-6740-BFE6-5FDA8AE77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660454" flipH="1">
            <a:off x="6947709" y="3303930"/>
            <a:ext cx="510868" cy="510868"/>
          </a:xfrm>
          <a:prstGeom prst="rect">
            <a:avLst/>
          </a:prstGeom>
        </p:spPr>
      </p:pic>
      <p:grpSp>
        <p:nvGrpSpPr>
          <p:cNvPr id="31" name="Grupo 30">
            <a:extLst>
              <a:ext uri="{FF2B5EF4-FFF2-40B4-BE49-F238E27FC236}">
                <a16:creationId xmlns:a16="http://schemas.microsoft.com/office/drawing/2014/main" id="{9742D17C-F98D-EE4E-B251-11D32133EC32}"/>
              </a:ext>
            </a:extLst>
          </p:cNvPr>
          <p:cNvGrpSpPr/>
          <p:nvPr/>
        </p:nvGrpSpPr>
        <p:grpSpPr>
          <a:xfrm>
            <a:off x="3943046" y="4500341"/>
            <a:ext cx="4125980" cy="1953161"/>
            <a:chOff x="3934580" y="4434301"/>
            <a:chExt cx="4125980" cy="1953161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7D378DA3-EB8E-7541-8869-1ACDE1CB6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8860" y="4466487"/>
              <a:ext cx="1501700" cy="1863718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6E995A35-95C4-6B4E-A4EA-91B14CAB3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901149" y="4512399"/>
              <a:ext cx="1457647" cy="1875063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5AA963D2-94D9-064F-B6E5-A5F99B574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6109171" y="5216906"/>
              <a:ext cx="1021735" cy="1021735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A4AC75E9-100F-6949-805E-B913007AB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5618729" y="5408007"/>
              <a:ext cx="816190" cy="816190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4FBD6A7-4FFC-F64D-BCD8-6ACB31DE9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3934580" y="4434301"/>
              <a:ext cx="1501701" cy="1947411"/>
            </a:xfrm>
            <a:prstGeom prst="rect">
              <a:avLst/>
            </a:prstGeom>
          </p:spPr>
        </p:pic>
      </p:grpSp>
      <p:sp>
        <p:nvSpPr>
          <p:cNvPr id="37" name="CuadroTexto 36">
            <a:extLst>
              <a:ext uri="{FF2B5EF4-FFF2-40B4-BE49-F238E27FC236}">
                <a16:creationId xmlns:a16="http://schemas.microsoft.com/office/drawing/2014/main" id="{022BDC6B-7183-D54D-AFB5-2EA7846622BD}"/>
              </a:ext>
            </a:extLst>
          </p:cNvPr>
          <p:cNvSpPr txBox="1"/>
          <p:nvPr/>
        </p:nvSpPr>
        <p:spPr>
          <a:xfrm rot="17870915">
            <a:off x="3215982" y="3338437"/>
            <a:ext cx="173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Pegar aquí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1780CC6-483C-0949-89E8-A204831F72A8}"/>
              </a:ext>
            </a:extLst>
          </p:cNvPr>
          <p:cNvSpPr txBox="1"/>
          <p:nvPr/>
        </p:nvSpPr>
        <p:spPr>
          <a:xfrm rot="3739665">
            <a:off x="7220869" y="3235043"/>
            <a:ext cx="173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Pegar aquí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F112BE3A-740B-4E49-9455-56F5820108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6818" y="133268"/>
            <a:ext cx="1447711" cy="144771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DDCFF8C-8C50-E749-A409-634FF9AC40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9709" y="6005780"/>
            <a:ext cx="801896" cy="56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19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ángulo 62">
            <a:extLst>
              <a:ext uri="{FF2B5EF4-FFF2-40B4-BE49-F238E27FC236}">
                <a16:creationId xmlns:a16="http://schemas.microsoft.com/office/drawing/2014/main" id="{897E8C97-7A4C-E847-8DDF-9A892BD0F0D5}"/>
              </a:ext>
            </a:extLst>
          </p:cNvPr>
          <p:cNvSpPr/>
          <p:nvPr/>
        </p:nvSpPr>
        <p:spPr>
          <a:xfrm>
            <a:off x="1489808" y="3512077"/>
            <a:ext cx="3148314" cy="30325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404E56DD-7351-A648-8802-739F10214907}"/>
              </a:ext>
            </a:extLst>
          </p:cNvPr>
          <p:cNvSpPr/>
          <p:nvPr/>
        </p:nvSpPr>
        <p:spPr>
          <a:xfrm rot="5400000">
            <a:off x="9575867" y="1484457"/>
            <a:ext cx="3032564" cy="5714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EE6B36C-F4D5-4744-B83A-E2D60C2E6950}"/>
              </a:ext>
            </a:extLst>
          </p:cNvPr>
          <p:cNvSpPr/>
          <p:nvPr/>
        </p:nvSpPr>
        <p:spPr>
          <a:xfrm>
            <a:off x="7730067" y="253908"/>
            <a:ext cx="3148314" cy="3032567"/>
          </a:xfrm>
          <a:prstGeom prst="rect">
            <a:avLst/>
          </a:prstGeom>
          <a:solidFill>
            <a:srgbClr val="D3F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595E8F3-415F-DF49-8C1A-FD65D975E084}"/>
              </a:ext>
            </a:extLst>
          </p:cNvPr>
          <p:cNvSpPr/>
          <p:nvPr/>
        </p:nvSpPr>
        <p:spPr>
          <a:xfrm>
            <a:off x="1459706" y="253907"/>
            <a:ext cx="3148314" cy="3032567"/>
          </a:xfrm>
          <a:prstGeom prst="rect">
            <a:avLst/>
          </a:prstGeom>
          <a:solidFill>
            <a:srgbClr val="F41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A8B572E-A91C-FA4E-BD22-C489CED79681}"/>
              </a:ext>
            </a:extLst>
          </p:cNvPr>
          <p:cNvSpPr/>
          <p:nvPr/>
        </p:nvSpPr>
        <p:spPr>
          <a:xfrm>
            <a:off x="4624622" y="284565"/>
            <a:ext cx="3148314" cy="30325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A7806F2-4C03-EC4A-9B31-FF0439E82FB3}"/>
              </a:ext>
            </a:extLst>
          </p:cNvPr>
          <p:cNvCxnSpPr/>
          <p:nvPr/>
        </p:nvCxnSpPr>
        <p:spPr>
          <a:xfrm>
            <a:off x="4581753" y="253908"/>
            <a:ext cx="0" cy="3032567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7D5BD62-1AE8-9B43-8399-72ACDE790ECB}"/>
              </a:ext>
            </a:extLst>
          </p:cNvPr>
          <p:cNvCxnSpPr/>
          <p:nvPr/>
        </p:nvCxnSpPr>
        <p:spPr>
          <a:xfrm>
            <a:off x="7730067" y="253908"/>
            <a:ext cx="0" cy="3032567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7ACD9F9-844B-B042-B5B1-AEAC6BB53776}"/>
              </a:ext>
            </a:extLst>
          </p:cNvPr>
          <p:cNvCxnSpPr/>
          <p:nvPr/>
        </p:nvCxnSpPr>
        <p:spPr>
          <a:xfrm>
            <a:off x="1433439" y="253908"/>
            <a:ext cx="944494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424B8E45-4368-9B49-9ABA-FFDE7BAFD672}"/>
              </a:ext>
            </a:extLst>
          </p:cNvPr>
          <p:cNvCxnSpPr/>
          <p:nvPr/>
        </p:nvCxnSpPr>
        <p:spPr>
          <a:xfrm>
            <a:off x="1433439" y="3286475"/>
            <a:ext cx="944494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27C0993C-2DC7-4E40-8657-2983C544A9FB}"/>
              </a:ext>
            </a:extLst>
          </p:cNvPr>
          <p:cNvCxnSpPr>
            <a:cxnSpLocks/>
          </p:cNvCxnSpPr>
          <p:nvPr/>
        </p:nvCxnSpPr>
        <p:spPr>
          <a:xfrm flipV="1">
            <a:off x="1445014" y="242334"/>
            <a:ext cx="11575" cy="3044141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69F3EAE5-6FBC-9046-B98F-28A67BB5598D}"/>
              </a:ext>
            </a:extLst>
          </p:cNvPr>
          <p:cNvCxnSpPr/>
          <p:nvPr/>
        </p:nvCxnSpPr>
        <p:spPr>
          <a:xfrm>
            <a:off x="10878381" y="253908"/>
            <a:ext cx="0" cy="3032567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04D8F31-82B1-2248-AFBE-FC71093A57EC}"/>
              </a:ext>
            </a:extLst>
          </p:cNvPr>
          <p:cNvSpPr txBox="1"/>
          <p:nvPr/>
        </p:nvSpPr>
        <p:spPr>
          <a:xfrm>
            <a:off x="1894154" y="813164"/>
            <a:ext cx="2427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KG She Paints Me Blue" panose="02000505000000020004" pitchFamily="2" charset="77"/>
              </a:rPr>
              <a:t>VOCABULARIO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D3A7D40-EFE6-584E-90DC-4487F3D864CD}"/>
              </a:ext>
            </a:extLst>
          </p:cNvPr>
          <p:cNvSpPr txBox="1"/>
          <p:nvPr/>
        </p:nvSpPr>
        <p:spPr>
          <a:xfrm>
            <a:off x="1753982" y="1310924"/>
            <a:ext cx="250581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dirty="0">
                <a:solidFill>
                  <a:schemeClr val="bg1"/>
                </a:solidFill>
                <a:latin typeface="HELLOTREAT" panose="02000603000000000000" pitchFamily="2" charset="0"/>
                <a:ea typeface="HELLOTREAT" panose="02000603000000000000" pitchFamily="2" charset="0"/>
              </a:rPr>
              <a:t>DE</a:t>
            </a:r>
          </a:p>
          <a:p>
            <a:pPr algn="ctr"/>
            <a:r>
              <a:rPr lang="es-ES" sz="4400" dirty="0">
                <a:solidFill>
                  <a:schemeClr val="bg1"/>
                </a:solidFill>
                <a:latin typeface="HELLOTREAT" panose="02000603000000000000" pitchFamily="2" charset="0"/>
                <a:ea typeface="HELLOTREAT" panose="02000603000000000000" pitchFamily="2" charset="0"/>
              </a:rPr>
              <a:t>NAVIDAD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2FA0207-E75F-4C49-8B51-7309A6A8821B}"/>
              </a:ext>
            </a:extLst>
          </p:cNvPr>
          <p:cNvSpPr/>
          <p:nvPr/>
        </p:nvSpPr>
        <p:spPr>
          <a:xfrm>
            <a:off x="4637698" y="3512078"/>
            <a:ext cx="3148314" cy="30325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88B1C7B-4513-5249-BBF8-96E93755CA8A}"/>
              </a:ext>
            </a:extLst>
          </p:cNvPr>
          <p:cNvSpPr/>
          <p:nvPr/>
        </p:nvSpPr>
        <p:spPr>
          <a:xfrm>
            <a:off x="7786012" y="3512077"/>
            <a:ext cx="3148314" cy="303256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C66C3CAD-04C5-8C40-9314-8ED64D25A2DE}"/>
              </a:ext>
            </a:extLst>
          </p:cNvPr>
          <p:cNvCxnSpPr/>
          <p:nvPr/>
        </p:nvCxnSpPr>
        <p:spPr>
          <a:xfrm>
            <a:off x="4637698" y="3512077"/>
            <a:ext cx="0" cy="3032567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70BD76F-4123-3B4E-9446-7BC45D40E1D1}"/>
              </a:ext>
            </a:extLst>
          </p:cNvPr>
          <p:cNvCxnSpPr/>
          <p:nvPr/>
        </p:nvCxnSpPr>
        <p:spPr>
          <a:xfrm>
            <a:off x="7786012" y="3512077"/>
            <a:ext cx="0" cy="3032567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CFAAF020-2C87-6846-8AF4-335C0D31F68F}"/>
              </a:ext>
            </a:extLst>
          </p:cNvPr>
          <p:cNvCxnSpPr/>
          <p:nvPr/>
        </p:nvCxnSpPr>
        <p:spPr>
          <a:xfrm>
            <a:off x="1489384" y="3512077"/>
            <a:ext cx="944494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F3B2A2D0-C3B4-5148-A9AA-AD3AFDE3FEBF}"/>
              </a:ext>
            </a:extLst>
          </p:cNvPr>
          <p:cNvCxnSpPr/>
          <p:nvPr/>
        </p:nvCxnSpPr>
        <p:spPr>
          <a:xfrm>
            <a:off x="1489384" y="6544644"/>
            <a:ext cx="944494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DE09CD42-46EB-1544-9A3B-B7FCF5622433}"/>
              </a:ext>
            </a:extLst>
          </p:cNvPr>
          <p:cNvCxnSpPr/>
          <p:nvPr/>
        </p:nvCxnSpPr>
        <p:spPr>
          <a:xfrm>
            <a:off x="1510605" y="3487352"/>
            <a:ext cx="0" cy="3032567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49F618C-D6E9-694A-B6A7-C44A1F37F598}"/>
              </a:ext>
            </a:extLst>
          </p:cNvPr>
          <p:cNvSpPr txBox="1"/>
          <p:nvPr/>
        </p:nvSpPr>
        <p:spPr>
          <a:xfrm rot="5400000">
            <a:off x="10300734" y="1579738"/>
            <a:ext cx="173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Pegar aquí</a:t>
            </a:r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E3E4D103-49C9-184D-8D46-D4C11A3895B5}"/>
              </a:ext>
            </a:extLst>
          </p:cNvPr>
          <p:cNvCxnSpPr>
            <a:cxnSpLocks/>
          </p:cNvCxnSpPr>
          <p:nvPr/>
        </p:nvCxnSpPr>
        <p:spPr>
          <a:xfrm>
            <a:off x="10909742" y="3512077"/>
            <a:ext cx="0" cy="303256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redondeado 26">
            <a:extLst>
              <a:ext uri="{FF2B5EF4-FFF2-40B4-BE49-F238E27FC236}">
                <a16:creationId xmlns:a16="http://schemas.microsoft.com/office/drawing/2014/main" id="{08B61F33-BD8C-F247-8B6B-8234FD6E1AD7}"/>
              </a:ext>
            </a:extLst>
          </p:cNvPr>
          <p:cNvSpPr/>
          <p:nvPr/>
        </p:nvSpPr>
        <p:spPr>
          <a:xfrm>
            <a:off x="1586829" y="5724332"/>
            <a:ext cx="2962785" cy="50846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</a:t>
            </a:r>
          </a:p>
        </p:txBody>
      </p:sp>
      <p:sp>
        <p:nvSpPr>
          <p:cNvPr id="34" name="Rectángulo redondeado 33">
            <a:extLst>
              <a:ext uri="{FF2B5EF4-FFF2-40B4-BE49-F238E27FC236}">
                <a16:creationId xmlns:a16="http://schemas.microsoft.com/office/drawing/2014/main" id="{17EA2C7B-7E09-4641-8203-91FB347FB5C6}"/>
              </a:ext>
            </a:extLst>
          </p:cNvPr>
          <p:cNvSpPr/>
          <p:nvPr/>
        </p:nvSpPr>
        <p:spPr>
          <a:xfrm>
            <a:off x="4729438" y="2593457"/>
            <a:ext cx="2854543" cy="50846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V</a:t>
            </a:r>
          </a:p>
        </p:txBody>
      </p:sp>
      <p:sp>
        <p:nvSpPr>
          <p:cNvPr id="53" name="Rectángulo redondeado 52">
            <a:extLst>
              <a:ext uri="{FF2B5EF4-FFF2-40B4-BE49-F238E27FC236}">
                <a16:creationId xmlns:a16="http://schemas.microsoft.com/office/drawing/2014/main" id="{0B2E126C-C45A-F344-BF11-EDDE99554D14}"/>
              </a:ext>
            </a:extLst>
          </p:cNvPr>
          <p:cNvSpPr/>
          <p:nvPr/>
        </p:nvSpPr>
        <p:spPr>
          <a:xfrm>
            <a:off x="4729438" y="5720146"/>
            <a:ext cx="477764" cy="50846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</a:t>
            </a:r>
          </a:p>
        </p:txBody>
      </p:sp>
      <p:sp>
        <p:nvSpPr>
          <p:cNvPr id="54" name="Rectángulo redondeado 53">
            <a:extLst>
              <a:ext uri="{FF2B5EF4-FFF2-40B4-BE49-F238E27FC236}">
                <a16:creationId xmlns:a16="http://schemas.microsoft.com/office/drawing/2014/main" id="{64599577-73C7-3949-A5FA-147B0DF46FA5}"/>
              </a:ext>
            </a:extLst>
          </p:cNvPr>
          <p:cNvSpPr/>
          <p:nvPr/>
        </p:nvSpPr>
        <p:spPr>
          <a:xfrm>
            <a:off x="5227496" y="5713231"/>
            <a:ext cx="477764" cy="50846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</a:t>
            </a:r>
          </a:p>
        </p:txBody>
      </p:sp>
      <p:sp>
        <p:nvSpPr>
          <p:cNvPr id="55" name="Rectángulo redondeado 54">
            <a:extLst>
              <a:ext uri="{FF2B5EF4-FFF2-40B4-BE49-F238E27FC236}">
                <a16:creationId xmlns:a16="http://schemas.microsoft.com/office/drawing/2014/main" id="{FE702441-9367-3E40-89EE-A492F32B019E}"/>
              </a:ext>
            </a:extLst>
          </p:cNvPr>
          <p:cNvSpPr/>
          <p:nvPr/>
        </p:nvSpPr>
        <p:spPr>
          <a:xfrm>
            <a:off x="5728710" y="5713231"/>
            <a:ext cx="477764" cy="50846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CV</a:t>
            </a:r>
          </a:p>
        </p:txBody>
      </p:sp>
      <p:sp>
        <p:nvSpPr>
          <p:cNvPr id="56" name="Rectángulo redondeado 55">
            <a:extLst>
              <a:ext uri="{FF2B5EF4-FFF2-40B4-BE49-F238E27FC236}">
                <a16:creationId xmlns:a16="http://schemas.microsoft.com/office/drawing/2014/main" id="{95D97C40-1ABA-FF43-B245-1EC6606305E0}"/>
              </a:ext>
            </a:extLst>
          </p:cNvPr>
          <p:cNvSpPr/>
          <p:nvPr/>
        </p:nvSpPr>
        <p:spPr>
          <a:xfrm>
            <a:off x="6235406" y="5713231"/>
            <a:ext cx="477764" cy="50846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CV</a:t>
            </a:r>
          </a:p>
        </p:txBody>
      </p:sp>
      <p:sp>
        <p:nvSpPr>
          <p:cNvPr id="57" name="Rectángulo redondeado 56">
            <a:extLst>
              <a:ext uri="{FF2B5EF4-FFF2-40B4-BE49-F238E27FC236}">
                <a16:creationId xmlns:a16="http://schemas.microsoft.com/office/drawing/2014/main" id="{CCA38392-D1A9-9340-9AE2-2083D4C731ED}"/>
              </a:ext>
            </a:extLst>
          </p:cNvPr>
          <p:cNvSpPr/>
          <p:nvPr/>
        </p:nvSpPr>
        <p:spPr>
          <a:xfrm>
            <a:off x="6735820" y="5713231"/>
            <a:ext cx="477764" cy="50846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CV</a:t>
            </a:r>
          </a:p>
        </p:txBody>
      </p:sp>
      <p:sp>
        <p:nvSpPr>
          <p:cNvPr id="58" name="Rectángulo redondeado 57">
            <a:extLst>
              <a:ext uri="{FF2B5EF4-FFF2-40B4-BE49-F238E27FC236}">
                <a16:creationId xmlns:a16="http://schemas.microsoft.com/office/drawing/2014/main" id="{F152AAB8-484B-B848-A28D-157D7A791BAF}"/>
              </a:ext>
            </a:extLst>
          </p:cNvPr>
          <p:cNvSpPr/>
          <p:nvPr/>
        </p:nvSpPr>
        <p:spPr>
          <a:xfrm>
            <a:off x="7242839" y="5713231"/>
            <a:ext cx="477764" cy="50846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CV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434C8807-35CA-704B-B4D3-90906736F9CA}"/>
              </a:ext>
            </a:extLst>
          </p:cNvPr>
          <p:cNvSpPr txBox="1"/>
          <p:nvPr/>
        </p:nvSpPr>
        <p:spPr>
          <a:xfrm rot="850241">
            <a:off x="4705687" y="5746825"/>
            <a:ext cx="347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KG Later AllieGator" panose="02000000000000000000" pitchFamily="2" charset="77"/>
              </a:rPr>
              <a:t>R</a:t>
            </a:r>
          </a:p>
        </p:txBody>
      </p:sp>
      <p:pic>
        <p:nvPicPr>
          <p:cNvPr id="62" name="Imagen 61">
            <a:extLst>
              <a:ext uri="{FF2B5EF4-FFF2-40B4-BE49-F238E27FC236}">
                <a16:creationId xmlns:a16="http://schemas.microsoft.com/office/drawing/2014/main" id="{7F868BD7-73E7-D846-AF7C-57B6CED5A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057" y="574383"/>
            <a:ext cx="1718224" cy="1718224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6F7B68A2-B436-DF4B-8439-0D3DC20A0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47763">
            <a:off x="1579800" y="1198707"/>
            <a:ext cx="775940" cy="775940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19E21532-75C5-0F4E-ACFE-3A8609119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4924" y="3665390"/>
            <a:ext cx="1845728" cy="1845728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2BF1B053-6EBC-904F-978A-1DCD39C180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2869" y="3792883"/>
            <a:ext cx="1600199" cy="1600199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CB80426B-89F1-A741-9167-4677161F9F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9588" y="574383"/>
            <a:ext cx="1781069" cy="1781069"/>
          </a:xfrm>
          <a:prstGeom prst="rect">
            <a:avLst/>
          </a:prstGeom>
        </p:spPr>
      </p:pic>
      <p:sp>
        <p:nvSpPr>
          <p:cNvPr id="72" name="Rectángulo redondeado 71">
            <a:extLst>
              <a:ext uri="{FF2B5EF4-FFF2-40B4-BE49-F238E27FC236}">
                <a16:creationId xmlns:a16="http://schemas.microsoft.com/office/drawing/2014/main" id="{5663C29E-EBB6-4E43-A11F-F66294EDDCB4}"/>
              </a:ext>
            </a:extLst>
          </p:cNvPr>
          <p:cNvSpPr/>
          <p:nvPr/>
        </p:nvSpPr>
        <p:spPr>
          <a:xfrm>
            <a:off x="7894389" y="5703579"/>
            <a:ext cx="2854543" cy="50846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V</a:t>
            </a: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3D8F45BD-7A9E-E440-B0B3-3485FB415B11}"/>
              </a:ext>
            </a:extLst>
          </p:cNvPr>
          <p:cNvSpPr txBox="1"/>
          <p:nvPr/>
        </p:nvSpPr>
        <p:spPr>
          <a:xfrm>
            <a:off x="4787895" y="2606871"/>
            <a:ext cx="347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KG Later AllieGator" panose="02000000000000000000" pitchFamily="2" charset="77"/>
              </a:rPr>
              <a:t>M</a:t>
            </a:r>
          </a:p>
        </p:txBody>
      </p:sp>
      <p:sp>
        <p:nvSpPr>
          <p:cNvPr id="76" name="Rectángulo redondeado 75">
            <a:extLst>
              <a:ext uri="{FF2B5EF4-FFF2-40B4-BE49-F238E27FC236}">
                <a16:creationId xmlns:a16="http://schemas.microsoft.com/office/drawing/2014/main" id="{54AC5E4C-D41D-6843-8DC7-8FEC0081D048}"/>
              </a:ext>
            </a:extLst>
          </p:cNvPr>
          <p:cNvSpPr/>
          <p:nvPr/>
        </p:nvSpPr>
        <p:spPr>
          <a:xfrm>
            <a:off x="7871029" y="2587907"/>
            <a:ext cx="2854543" cy="50846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V</a:t>
            </a: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234B50AF-027D-0949-B2B7-09A096B9E48D}"/>
              </a:ext>
            </a:extLst>
          </p:cNvPr>
          <p:cNvSpPr txBox="1"/>
          <p:nvPr/>
        </p:nvSpPr>
        <p:spPr>
          <a:xfrm>
            <a:off x="7894389" y="2569550"/>
            <a:ext cx="347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KG Later AllieGator" panose="02000000000000000000" pitchFamily="2" charset="77"/>
              </a:rPr>
              <a:t>M</a:t>
            </a:r>
          </a:p>
        </p:txBody>
      </p:sp>
      <p:pic>
        <p:nvPicPr>
          <p:cNvPr id="80" name="Imagen 79">
            <a:extLst>
              <a:ext uri="{FF2B5EF4-FFF2-40B4-BE49-F238E27FC236}">
                <a16:creationId xmlns:a16="http://schemas.microsoft.com/office/drawing/2014/main" id="{833CC1D3-0237-7740-8825-E8D00A895F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2039" y="3788900"/>
            <a:ext cx="1652521" cy="1652521"/>
          </a:xfrm>
          <a:prstGeom prst="rect">
            <a:avLst/>
          </a:prstGeom>
        </p:spPr>
      </p:pic>
      <p:sp>
        <p:nvSpPr>
          <p:cNvPr id="81" name="CuadroTexto 80">
            <a:extLst>
              <a:ext uri="{FF2B5EF4-FFF2-40B4-BE49-F238E27FC236}">
                <a16:creationId xmlns:a16="http://schemas.microsoft.com/office/drawing/2014/main" id="{274475EB-BAC0-2540-A452-D262155C22A0}"/>
              </a:ext>
            </a:extLst>
          </p:cNvPr>
          <p:cNvSpPr txBox="1"/>
          <p:nvPr/>
        </p:nvSpPr>
        <p:spPr>
          <a:xfrm>
            <a:off x="7953337" y="5720146"/>
            <a:ext cx="347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KG Later AllieGator" panose="02000000000000000000" pitchFamily="2" charset="77"/>
              </a:rPr>
              <a:t>T</a:t>
            </a: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2B2627A7-6B3C-F14A-9C79-5305EB6C9C2D}"/>
              </a:ext>
            </a:extLst>
          </p:cNvPr>
          <p:cNvSpPr txBox="1"/>
          <p:nvPr/>
        </p:nvSpPr>
        <p:spPr>
          <a:xfrm>
            <a:off x="1620637" y="5720146"/>
            <a:ext cx="347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KG Later AllieGator" panose="02000000000000000000" pitchFamily="2" charset="77"/>
              </a:rPr>
              <a:t>C</a:t>
            </a:r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26A17D42-3EED-0349-B171-F2A284CCC9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9683" y="2670147"/>
            <a:ext cx="801896" cy="56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16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ángulo redondeado 37">
            <a:extLst>
              <a:ext uri="{FF2B5EF4-FFF2-40B4-BE49-F238E27FC236}">
                <a16:creationId xmlns:a16="http://schemas.microsoft.com/office/drawing/2014/main" id="{8BA4AA10-F16B-E54C-89F4-51C63618EE37}"/>
              </a:ext>
            </a:extLst>
          </p:cNvPr>
          <p:cNvSpPr/>
          <p:nvPr/>
        </p:nvSpPr>
        <p:spPr>
          <a:xfrm rot="5400000">
            <a:off x="9575867" y="1484457"/>
            <a:ext cx="3032564" cy="5714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4D9AB06-4765-2940-BAE7-725579BE43D3}"/>
              </a:ext>
            </a:extLst>
          </p:cNvPr>
          <p:cNvSpPr/>
          <p:nvPr/>
        </p:nvSpPr>
        <p:spPr>
          <a:xfrm>
            <a:off x="7730067" y="253908"/>
            <a:ext cx="3148314" cy="30325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0FA017C-02CB-E541-847C-33796EE36B65}"/>
              </a:ext>
            </a:extLst>
          </p:cNvPr>
          <p:cNvSpPr/>
          <p:nvPr/>
        </p:nvSpPr>
        <p:spPr>
          <a:xfrm>
            <a:off x="1433439" y="253910"/>
            <a:ext cx="3148314" cy="303256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6642A52-C760-AE4C-99D0-1AC08EEDB855}"/>
              </a:ext>
            </a:extLst>
          </p:cNvPr>
          <p:cNvSpPr/>
          <p:nvPr/>
        </p:nvSpPr>
        <p:spPr>
          <a:xfrm>
            <a:off x="4593328" y="265482"/>
            <a:ext cx="3148314" cy="30325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7F7BEA6-63C1-FB4A-A6EE-EC34E49FE75F}"/>
              </a:ext>
            </a:extLst>
          </p:cNvPr>
          <p:cNvCxnSpPr/>
          <p:nvPr/>
        </p:nvCxnSpPr>
        <p:spPr>
          <a:xfrm>
            <a:off x="4581753" y="253908"/>
            <a:ext cx="0" cy="3032567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EF47BED2-0108-9041-8A6B-E5684F9E1C3E}"/>
              </a:ext>
            </a:extLst>
          </p:cNvPr>
          <p:cNvCxnSpPr/>
          <p:nvPr/>
        </p:nvCxnSpPr>
        <p:spPr>
          <a:xfrm>
            <a:off x="7730067" y="253908"/>
            <a:ext cx="0" cy="3032567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EEE2EF36-201A-4F4C-BAD6-5B83EF22BE41}"/>
              </a:ext>
            </a:extLst>
          </p:cNvPr>
          <p:cNvCxnSpPr/>
          <p:nvPr/>
        </p:nvCxnSpPr>
        <p:spPr>
          <a:xfrm>
            <a:off x="1433439" y="253908"/>
            <a:ext cx="944494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824E4EF4-04ED-7941-B34A-1F80A0E622FD}"/>
              </a:ext>
            </a:extLst>
          </p:cNvPr>
          <p:cNvCxnSpPr/>
          <p:nvPr/>
        </p:nvCxnSpPr>
        <p:spPr>
          <a:xfrm>
            <a:off x="1433439" y="3286475"/>
            <a:ext cx="944494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9870C9E-73B7-4243-B3AA-5B4A34DEBB21}"/>
              </a:ext>
            </a:extLst>
          </p:cNvPr>
          <p:cNvCxnSpPr>
            <a:cxnSpLocks/>
          </p:cNvCxnSpPr>
          <p:nvPr/>
        </p:nvCxnSpPr>
        <p:spPr>
          <a:xfrm flipV="1">
            <a:off x="1445014" y="242334"/>
            <a:ext cx="11575" cy="3044141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0A6F436-B1D1-9243-9386-47AACBE55A45}"/>
              </a:ext>
            </a:extLst>
          </p:cNvPr>
          <p:cNvCxnSpPr/>
          <p:nvPr/>
        </p:nvCxnSpPr>
        <p:spPr>
          <a:xfrm>
            <a:off x="10878381" y="253908"/>
            <a:ext cx="0" cy="3032567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2AF3046-96D6-AE40-B8CC-8C2F41A1B6A7}"/>
              </a:ext>
            </a:extLst>
          </p:cNvPr>
          <p:cNvSpPr txBox="1"/>
          <p:nvPr/>
        </p:nvSpPr>
        <p:spPr>
          <a:xfrm>
            <a:off x="1817111" y="740214"/>
            <a:ext cx="2427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KG She Paints Me Blue" panose="02000505000000020004" pitchFamily="2" charset="77"/>
              </a:rPr>
              <a:t>VOCABULARIO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D9B67FD-D730-B742-A165-5B3DB691CF0C}"/>
              </a:ext>
            </a:extLst>
          </p:cNvPr>
          <p:cNvSpPr txBox="1"/>
          <p:nvPr/>
        </p:nvSpPr>
        <p:spPr>
          <a:xfrm>
            <a:off x="1642383" y="1217089"/>
            <a:ext cx="27767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dirty="0">
                <a:solidFill>
                  <a:schemeClr val="bg1"/>
                </a:solidFill>
                <a:latin typeface="HELLOTREAT" panose="02000603000000000000" pitchFamily="2" charset="0"/>
                <a:ea typeface="HELLOTREAT" panose="02000603000000000000" pitchFamily="2" charset="0"/>
              </a:rPr>
              <a:t>DEL </a:t>
            </a:r>
          </a:p>
          <a:p>
            <a:pPr algn="ctr"/>
            <a:r>
              <a:rPr lang="es-ES" sz="4400" dirty="0">
                <a:solidFill>
                  <a:schemeClr val="bg1"/>
                </a:solidFill>
                <a:latin typeface="HELLOTREAT" panose="02000603000000000000" pitchFamily="2" charset="0"/>
                <a:ea typeface="HELLOTREAT" panose="02000603000000000000" pitchFamily="2" charset="0"/>
              </a:rPr>
              <a:t>UNIVERSO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3517E787-C1FC-6846-A5BF-1AA4257704D4}"/>
              </a:ext>
            </a:extLst>
          </p:cNvPr>
          <p:cNvSpPr/>
          <p:nvPr/>
        </p:nvSpPr>
        <p:spPr>
          <a:xfrm>
            <a:off x="1514379" y="3536802"/>
            <a:ext cx="3148314" cy="30325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156BDDF7-D100-9842-8A41-07330128AC94}"/>
              </a:ext>
            </a:extLst>
          </p:cNvPr>
          <p:cNvSpPr/>
          <p:nvPr/>
        </p:nvSpPr>
        <p:spPr>
          <a:xfrm>
            <a:off x="4637698" y="3512078"/>
            <a:ext cx="3148314" cy="30325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BBCD71AD-71DB-874D-BD07-C84B9FA42B5C}"/>
              </a:ext>
            </a:extLst>
          </p:cNvPr>
          <p:cNvSpPr/>
          <p:nvPr/>
        </p:nvSpPr>
        <p:spPr>
          <a:xfrm>
            <a:off x="7786012" y="3512077"/>
            <a:ext cx="3148314" cy="30325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12701958-5050-464F-9B5B-077EF5AE87F0}"/>
              </a:ext>
            </a:extLst>
          </p:cNvPr>
          <p:cNvCxnSpPr/>
          <p:nvPr/>
        </p:nvCxnSpPr>
        <p:spPr>
          <a:xfrm>
            <a:off x="4637698" y="3512077"/>
            <a:ext cx="0" cy="3032567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816540D3-0CD0-CA48-9DC6-90328C3A907D}"/>
              </a:ext>
            </a:extLst>
          </p:cNvPr>
          <p:cNvCxnSpPr/>
          <p:nvPr/>
        </p:nvCxnSpPr>
        <p:spPr>
          <a:xfrm>
            <a:off x="7786012" y="3512077"/>
            <a:ext cx="0" cy="3032567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7ECABF61-14FF-8F4B-9E98-79628AF6EE4F}"/>
              </a:ext>
            </a:extLst>
          </p:cNvPr>
          <p:cNvCxnSpPr/>
          <p:nvPr/>
        </p:nvCxnSpPr>
        <p:spPr>
          <a:xfrm>
            <a:off x="1489384" y="3512077"/>
            <a:ext cx="944494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901634D1-1913-124F-AA04-594F0B3F2402}"/>
              </a:ext>
            </a:extLst>
          </p:cNvPr>
          <p:cNvCxnSpPr/>
          <p:nvPr/>
        </p:nvCxnSpPr>
        <p:spPr>
          <a:xfrm>
            <a:off x="1489384" y="6544644"/>
            <a:ext cx="944494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E02EE463-4179-324F-A2DC-09EC618EB6ED}"/>
              </a:ext>
            </a:extLst>
          </p:cNvPr>
          <p:cNvCxnSpPr/>
          <p:nvPr/>
        </p:nvCxnSpPr>
        <p:spPr>
          <a:xfrm>
            <a:off x="1510605" y="3487352"/>
            <a:ext cx="0" cy="3032567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adroTexto 39">
            <a:extLst>
              <a:ext uri="{FF2B5EF4-FFF2-40B4-BE49-F238E27FC236}">
                <a16:creationId xmlns:a16="http://schemas.microsoft.com/office/drawing/2014/main" id="{CD2C1641-A979-3841-A90F-5CC5E2A22DB2}"/>
              </a:ext>
            </a:extLst>
          </p:cNvPr>
          <p:cNvSpPr txBox="1"/>
          <p:nvPr/>
        </p:nvSpPr>
        <p:spPr>
          <a:xfrm rot="5400000">
            <a:off x="10300734" y="1579738"/>
            <a:ext cx="173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Pegar aquí</a:t>
            </a:r>
          </a:p>
        </p:txBody>
      </p: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754B6F4C-195F-A342-B7B9-4F39F52D1280}"/>
              </a:ext>
            </a:extLst>
          </p:cNvPr>
          <p:cNvCxnSpPr>
            <a:cxnSpLocks/>
          </p:cNvCxnSpPr>
          <p:nvPr/>
        </p:nvCxnSpPr>
        <p:spPr>
          <a:xfrm>
            <a:off x="10909742" y="3512077"/>
            <a:ext cx="0" cy="303256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Imagen 56">
            <a:extLst>
              <a:ext uri="{FF2B5EF4-FFF2-40B4-BE49-F238E27FC236}">
                <a16:creationId xmlns:a16="http://schemas.microsoft.com/office/drawing/2014/main" id="{D7446B9C-6410-DE4B-939C-3F25B587F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771" y="3825815"/>
            <a:ext cx="1799649" cy="1799649"/>
          </a:xfrm>
          <a:prstGeom prst="rect">
            <a:avLst/>
          </a:prstGeom>
        </p:spPr>
      </p:pic>
      <p:sp>
        <p:nvSpPr>
          <p:cNvPr id="58" name="Rectángulo redondeado 57">
            <a:extLst>
              <a:ext uri="{FF2B5EF4-FFF2-40B4-BE49-F238E27FC236}">
                <a16:creationId xmlns:a16="http://schemas.microsoft.com/office/drawing/2014/main" id="{928441AA-8DA0-AC46-8471-50F3925C976C}"/>
              </a:ext>
            </a:extLst>
          </p:cNvPr>
          <p:cNvSpPr/>
          <p:nvPr/>
        </p:nvSpPr>
        <p:spPr>
          <a:xfrm>
            <a:off x="1586830" y="5724332"/>
            <a:ext cx="477764" cy="50846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</a:t>
            </a:r>
          </a:p>
        </p:txBody>
      </p:sp>
      <p:sp>
        <p:nvSpPr>
          <p:cNvPr id="63" name="Rectángulo redondeado 62">
            <a:extLst>
              <a:ext uri="{FF2B5EF4-FFF2-40B4-BE49-F238E27FC236}">
                <a16:creationId xmlns:a16="http://schemas.microsoft.com/office/drawing/2014/main" id="{420222EE-F473-B349-A8D3-09A0219CECEE}"/>
              </a:ext>
            </a:extLst>
          </p:cNvPr>
          <p:cNvSpPr/>
          <p:nvPr/>
        </p:nvSpPr>
        <p:spPr>
          <a:xfrm>
            <a:off x="2092585" y="5724332"/>
            <a:ext cx="477764" cy="50846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Rectángulo redondeado 63">
            <a:extLst>
              <a:ext uri="{FF2B5EF4-FFF2-40B4-BE49-F238E27FC236}">
                <a16:creationId xmlns:a16="http://schemas.microsoft.com/office/drawing/2014/main" id="{6EEAE71E-9DE4-1849-90D3-8B78FC31C50E}"/>
              </a:ext>
            </a:extLst>
          </p:cNvPr>
          <p:cNvSpPr/>
          <p:nvPr/>
        </p:nvSpPr>
        <p:spPr>
          <a:xfrm>
            <a:off x="2586201" y="5724332"/>
            <a:ext cx="477764" cy="50846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 redondeado 64">
            <a:extLst>
              <a:ext uri="{FF2B5EF4-FFF2-40B4-BE49-F238E27FC236}">
                <a16:creationId xmlns:a16="http://schemas.microsoft.com/office/drawing/2014/main" id="{B72C842F-8C7E-1845-BD8C-F76B7EA0B378}"/>
              </a:ext>
            </a:extLst>
          </p:cNvPr>
          <p:cNvSpPr/>
          <p:nvPr/>
        </p:nvSpPr>
        <p:spPr>
          <a:xfrm>
            <a:off x="3088536" y="5724332"/>
            <a:ext cx="477764" cy="50846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Rectángulo redondeado 66">
            <a:extLst>
              <a:ext uri="{FF2B5EF4-FFF2-40B4-BE49-F238E27FC236}">
                <a16:creationId xmlns:a16="http://schemas.microsoft.com/office/drawing/2014/main" id="{E5B1386A-BAA7-DA4A-BB48-E93840CAE184}"/>
              </a:ext>
            </a:extLst>
          </p:cNvPr>
          <p:cNvSpPr/>
          <p:nvPr/>
        </p:nvSpPr>
        <p:spPr>
          <a:xfrm>
            <a:off x="3580650" y="5724332"/>
            <a:ext cx="477764" cy="50846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Rectángulo redondeado 67">
            <a:extLst>
              <a:ext uri="{FF2B5EF4-FFF2-40B4-BE49-F238E27FC236}">
                <a16:creationId xmlns:a16="http://schemas.microsoft.com/office/drawing/2014/main" id="{191B6581-3DDE-D54B-9B2C-A3A5C6C63AE4}"/>
              </a:ext>
            </a:extLst>
          </p:cNvPr>
          <p:cNvSpPr/>
          <p:nvPr/>
        </p:nvSpPr>
        <p:spPr>
          <a:xfrm>
            <a:off x="4082540" y="5724332"/>
            <a:ext cx="477764" cy="50846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0" name="Imagen 69">
            <a:extLst>
              <a:ext uri="{FF2B5EF4-FFF2-40B4-BE49-F238E27FC236}">
                <a16:creationId xmlns:a16="http://schemas.microsoft.com/office/drawing/2014/main" id="{521D9E57-425C-8440-BE5E-5247E6EFF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019" y="567816"/>
            <a:ext cx="1602293" cy="1602293"/>
          </a:xfrm>
          <a:prstGeom prst="rect">
            <a:avLst/>
          </a:prstGeom>
        </p:spPr>
      </p:pic>
      <p:sp>
        <p:nvSpPr>
          <p:cNvPr id="71" name="Rectángulo redondeado 70">
            <a:extLst>
              <a:ext uri="{FF2B5EF4-FFF2-40B4-BE49-F238E27FC236}">
                <a16:creationId xmlns:a16="http://schemas.microsoft.com/office/drawing/2014/main" id="{9105A8AE-98A6-CB48-BDBB-06A99B8F6574}"/>
              </a:ext>
            </a:extLst>
          </p:cNvPr>
          <p:cNvSpPr/>
          <p:nvPr/>
        </p:nvSpPr>
        <p:spPr>
          <a:xfrm>
            <a:off x="5197281" y="2593457"/>
            <a:ext cx="477764" cy="50846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Rectángulo redondeado 71">
            <a:extLst>
              <a:ext uri="{FF2B5EF4-FFF2-40B4-BE49-F238E27FC236}">
                <a16:creationId xmlns:a16="http://schemas.microsoft.com/office/drawing/2014/main" id="{58D66D26-DBB7-0D47-9EE9-0C341F8208EC}"/>
              </a:ext>
            </a:extLst>
          </p:cNvPr>
          <p:cNvSpPr/>
          <p:nvPr/>
        </p:nvSpPr>
        <p:spPr>
          <a:xfrm>
            <a:off x="5696784" y="2593457"/>
            <a:ext cx="477764" cy="50846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Rectángulo redondeado 72">
            <a:extLst>
              <a:ext uri="{FF2B5EF4-FFF2-40B4-BE49-F238E27FC236}">
                <a16:creationId xmlns:a16="http://schemas.microsoft.com/office/drawing/2014/main" id="{4CB12AD9-23D1-8744-8F14-E3BAD8EF1C9D}"/>
              </a:ext>
            </a:extLst>
          </p:cNvPr>
          <p:cNvSpPr/>
          <p:nvPr/>
        </p:nvSpPr>
        <p:spPr>
          <a:xfrm>
            <a:off x="6196287" y="2593457"/>
            <a:ext cx="477764" cy="50846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Rectángulo redondeado 73">
            <a:extLst>
              <a:ext uri="{FF2B5EF4-FFF2-40B4-BE49-F238E27FC236}">
                <a16:creationId xmlns:a16="http://schemas.microsoft.com/office/drawing/2014/main" id="{2C1C9425-4476-6245-9C24-CED305F0D7BB}"/>
              </a:ext>
            </a:extLst>
          </p:cNvPr>
          <p:cNvSpPr/>
          <p:nvPr/>
        </p:nvSpPr>
        <p:spPr>
          <a:xfrm>
            <a:off x="6698195" y="2593457"/>
            <a:ext cx="477764" cy="50846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7AF07619-F07F-2743-8F97-8D30BBC8D8E9}"/>
              </a:ext>
            </a:extLst>
          </p:cNvPr>
          <p:cNvSpPr txBox="1"/>
          <p:nvPr/>
        </p:nvSpPr>
        <p:spPr>
          <a:xfrm>
            <a:off x="5244961" y="2604355"/>
            <a:ext cx="347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KG Later AllieGator" panose="02000000000000000000" pitchFamily="2" charset="77"/>
              </a:rPr>
              <a:t>L</a:t>
            </a:r>
          </a:p>
        </p:txBody>
      </p:sp>
      <p:pic>
        <p:nvPicPr>
          <p:cNvPr id="77" name="Imagen 76">
            <a:extLst>
              <a:ext uri="{FF2B5EF4-FFF2-40B4-BE49-F238E27FC236}">
                <a16:creationId xmlns:a16="http://schemas.microsoft.com/office/drawing/2014/main" id="{7D81CAC8-17CC-3B49-9BF2-7F765293A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9029" y="567829"/>
            <a:ext cx="1602280" cy="1602280"/>
          </a:xfrm>
          <a:prstGeom prst="rect">
            <a:avLst/>
          </a:prstGeom>
        </p:spPr>
      </p:pic>
      <p:sp>
        <p:nvSpPr>
          <p:cNvPr id="78" name="Rectángulo redondeado 77">
            <a:extLst>
              <a:ext uri="{FF2B5EF4-FFF2-40B4-BE49-F238E27FC236}">
                <a16:creationId xmlns:a16="http://schemas.microsoft.com/office/drawing/2014/main" id="{346A8076-A0AE-CD4B-9582-E5987A2C03E8}"/>
              </a:ext>
            </a:extLst>
          </p:cNvPr>
          <p:cNvSpPr/>
          <p:nvPr/>
        </p:nvSpPr>
        <p:spPr>
          <a:xfrm>
            <a:off x="8530857" y="2552410"/>
            <a:ext cx="477764" cy="50846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9" name="Rectángulo redondeado 78">
            <a:extLst>
              <a:ext uri="{FF2B5EF4-FFF2-40B4-BE49-F238E27FC236}">
                <a16:creationId xmlns:a16="http://schemas.microsoft.com/office/drawing/2014/main" id="{C72917EC-498B-E44C-AC14-E7968A8BE8F3}"/>
              </a:ext>
            </a:extLst>
          </p:cNvPr>
          <p:cNvSpPr/>
          <p:nvPr/>
        </p:nvSpPr>
        <p:spPr>
          <a:xfrm>
            <a:off x="9040932" y="2552410"/>
            <a:ext cx="477764" cy="50846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Rectángulo redondeado 79">
            <a:extLst>
              <a:ext uri="{FF2B5EF4-FFF2-40B4-BE49-F238E27FC236}">
                <a16:creationId xmlns:a16="http://schemas.microsoft.com/office/drawing/2014/main" id="{4129F783-0520-0745-99E4-6ECC43840C2F}"/>
              </a:ext>
            </a:extLst>
          </p:cNvPr>
          <p:cNvSpPr/>
          <p:nvPr/>
        </p:nvSpPr>
        <p:spPr>
          <a:xfrm>
            <a:off x="9551007" y="2552410"/>
            <a:ext cx="477764" cy="50846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7C8A1A0B-B30B-5044-BFD5-32F08F776FE5}"/>
              </a:ext>
            </a:extLst>
          </p:cNvPr>
          <p:cNvSpPr txBox="1"/>
          <p:nvPr/>
        </p:nvSpPr>
        <p:spPr>
          <a:xfrm>
            <a:off x="8577823" y="2604354"/>
            <a:ext cx="347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KG Later AllieGator" panose="02000000000000000000" pitchFamily="2" charset="77"/>
              </a:rPr>
              <a:t>S</a:t>
            </a:r>
          </a:p>
        </p:txBody>
      </p:sp>
      <p:pic>
        <p:nvPicPr>
          <p:cNvPr id="84" name="Imagen 83">
            <a:extLst>
              <a:ext uri="{FF2B5EF4-FFF2-40B4-BE49-F238E27FC236}">
                <a16:creationId xmlns:a16="http://schemas.microsoft.com/office/drawing/2014/main" id="{90228ED6-1622-9840-9721-FA6D3D3552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2304" y="3889222"/>
            <a:ext cx="1351145" cy="1351145"/>
          </a:xfrm>
          <a:prstGeom prst="rect">
            <a:avLst/>
          </a:prstGeom>
        </p:spPr>
      </p:pic>
      <p:sp>
        <p:nvSpPr>
          <p:cNvPr id="85" name="Rectángulo redondeado 84">
            <a:extLst>
              <a:ext uri="{FF2B5EF4-FFF2-40B4-BE49-F238E27FC236}">
                <a16:creationId xmlns:a16="http://schemas.microsoft.com/office/drawing/2014/main" id="{9CBA86F4-3FE0-5648-860C-CF85EA298608}"/>
              </a:ext>
            </a:extLst>
          </p:cNvPr>
          <p:cNvSpPr/>
          <p:nvPr/>
        </p:nvSpPr>
        <p:spPr>
          <a:xfrm>
            <a:off x="7903543" y="5720146"/>
            <a:ext cx="477764" cy="50846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6" name="Rectángulo redondeado 85">
            <a:extLst>
              <a:ext uri="{FF2B5EF4-FFF2-40B4-BE49-F238E27FC236}">
                <a16:creationId xmlns:a16="http://schemas.microsoft.com/office/drawing/2014/main" id="{0453FFDF-DA2E-3247-93EA-9EF91172CE78}"/>
              </a:ext>
            </a:extLst>
          </p:cNvPr>
          <p:cNvSpPr/>
          <p:nvPr/>
        </p:nvSpPr>
        <p:spPr>
          <a:xfrm>
            <a:off x="8409657" y="5720146"/>
            <a:ext cx="477764" cy="50846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7" name="Rectángulo redondeado 86">
            <a:extLst>
              <a:ext uri="{FF2B5EF4-FFF2-40B4-BE49-F238E27FC236}">
                <a16:creationId xmlns:a16="http://schemas.microsoft.com/office/drawing/2014/main" id="{F5D06097-ABDC-3E4D-83AE-CE156B512F9A}"/>
              </a:ext>
            </a:extLst>
          </p:cNvPr>
          <p:cNvSpPr/>
          <p:nvPr/>
        </p:nvSpPr>
        <p:spPr>
          <a:xfrm>
            <a:off x="8899903" y="5720146"/>
            <a:ext cx="477764" cy="50846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8" name="Rectángulo redondeado 87">
            <a:extLst>
              <a:ext uri="{FF2B5EF4-FFF2-40B4-BE49-F238E27FC236}">
                <a16:creationId xmlns:a16="http://schemas.microsoft.com/office/drawing/2014/main" id="{0340B282-5591-3642-AA26-E3617A5A194E}"/>
              </a:ext>
            </a:extLst>
          </p:cNvPr>
          <p:cNvSpPr/>
          <p:nvPr/>
        </p:nvSpPr>
        <p:spPr>
          <a:xfrm>
            <a:off x="9396251" y="5720146"/>
            <a:ext cx="477764" cy="50846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9" name="Rectángulo redondeado 88">
            <a:extLst>
              <a:ext uri="{FF2B5EF4-FFF2-40B4-BE49-F238E27FC236}">
                <a16:creationId xmlns:a16="http://schemas.microsoft.com/office/drawing/2014/main" id="{157F1A06-6971-814D-9B8E-8DE3D8F0EC2B}"/>
              </a:ext>
            </a:extLst>
          </p:cNvPr>
          <p:cNvSpPr/>
          <p:nvPr/>
        </p:nvSpPr>
        <p:spPr>
          <a:xfrm>
            <a:off x="9880034" y="5723932"/>
            <a:ext cx="477764" cy="50846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</a:t>
            </a:r>
          </a:p>
        </p:txBody>
      </p:sp>
      <p:sp>
        <p:nvSpPr>
          <p:cNvPr id="90" name="Rectángulo redondeado 89">
            <a:extLst>
              <a:ext uri="{FF2B5EF4-FFF2-40B4-BE49-F238E27FC236}">
                <a16:creationId xmlns:a16="http://schemas.microsoft.com/office/drawing/2014/main" id="{6F18C43D-4B02-E54B-95A5-E72C0BC1761A}"/>
              </a:ext>
            </a:extLst>
          </p:cNvPr>
          <p:cNvSpPr/>
          <p:nvPr/>
        </p:nvSpPr>
        <p:spPr>
          <a:xfrm>
            <a:off x="10366288" y="5720146"/>
            <a:ext cx="477764" cy="50846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id="{50991A7D-C681-AD40-B96E-CBB52FA5D552}"/>
              </a:ext>
            </a:extLst>
          </p:cNvPr>
          <p:cNvSpPr txBox="1"/>
          <p:nvPr/>
        </p:nvSpPr>
        <p:spPr>
          <a:xfrm>
            <a:off x="7880893" y="5738545"/>
            <a:ext cx="347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KG Later AllieGator" panose="02000000000000000000" pitchFamily="2" charset="77"/>
              </a:rPr>
              <a:t>T</a:t>
            </a:r>
          </a:p>
        </p:txBody>
      </p:sp>
      <p:pic>
        <p:nvPicPr>
          <p:cNvPr id="93" name="Imagen 92">
            <a:extLst>
              <a:ext uri="{FF2B5EF4-FFF2-40B4-BE49-F238E27FC236}">
                <a16:creationId xmlns:a16="http://schemas.microsoft.com/office/drawing/2014/main" id="{DFEF1B75-25CD-D041-9160-1CC936C73D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2597" y="3779005"/>
            <a:ext cx="1236993" cy="1236993"/>
          </a:xfrm>
          <a:prstGeom prst="rect">
            <a:avLst/>
          </a:prstGeom>
        </p:spPr>
      </p:pic>
      <p:sp>
        <p:nvSpPr>
          <p:cNvPr id="95" name="Rectángulo redondeado 94">
            <a:extLst>
              <a:ext uri="{FF2B5EF4-FFF2-40B4-BE49-F238E27FC236}">
                <a16:creationId xmlns:a16="http://schemas.microsoft.com/office/drawing/2014/main" id="{B8C8BCCD-0D35-624C-A0A0-07DE47C2087E}"/>
              </a:ext>
            </a:extLst>
          </p:cNvPr>
          <p:cNvSpPr/>
          <p:nvPr/>
        </p:nvSpPr>
        <p:spPr>
          <a:xfrm>
            <a:off x="4729438" y="5720146"/>
            <a:ext cx="477764" cy="50846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</a:t>
            </a:r>
          </a:p>
        </p:txBody>
      </p:sp>
      <p:sp>
        <p:nvSpPr>
          <p:cNvPr id="96" name="Rectángulo redondeado 95">
            <a:extLst>
              <a:ext uri="{FF2B5EF4-FFF2-40B4-BE49-F238E27FC236}">
                <a16:creationId xmlns:a16="http://schemas.microsoft.com/office/drawing/2014/main" id="{298C4CC5-AE51-5645-A113-E7082F8530BE}"/>
              </a:ext>
            </a:extLst>
          </p:cNvPr>
          <p:cNvSpPr/>
          <p:nvPr/>
        </p:nvSpPr>
        <p:spPr>
          <a:xfrm>
            <a:off x="5227496" y="5713231"/>
            <a:ext cx="477764" cy="50846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</a:t>
            </a:r>
          </a:p>
        </p:txBody>
      </p:sp>
      <p:sp>
        <p:nvSpPr>
          <p:cNvPr id="97" name="Rectángulo redondeado 96">
            <a:extLst>
              <a:ext uri="{FF2B5EF4-FFF2-40B4-BE49-F238E27FC236}">
                <a16:creationId xmlns:a16="http://schemas.microsoft.com/office/drawing/2014/main" id="{EAC41DBB-2184-A04E-A0A6-B45DF3E0F4E1}"/>
              </a:ext>
            </a:extLst>
          </p:cNvPr>
          <p:cNvSpPr/>
          <p:nvPr/>
        </p:nvSpPr>
        <p:spPr>
          <a:xfrm>
            <a:off x="5728710" y="5713231"/>
            <a:ext cx="477764" cy="50846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CV</a:t>
            </a:r>
          </a:p>
        </p:txBody>
      </p:sp>
      <p:sp>
        <p:nvSpPr>
          <p:cNvPr id="98" name="Rectángulo redondeado 97">
            <a:extLst>
              <a:ext uri="{FF2B5EF4-FFF2-40B4-BE49-F238E27FC236}">
                <a16:creationId xmlns:a16="http://schemas.microsoft.com/office/drawing/2014/main" id="{5D3A27F6-5BF2-5849-B860-8755EE35CE97}"/>
              </a:ext>
            </a:extLst>
          </p:cNvPr>
          <p:cNvSpPr/>
          <p:nvPr/>
        </p:nvSpPr>
        <p:spPr>
          <a:xfrm>
            <a:off x="6235406" y="5713231"/>
            <a:ext cx="477764" cy="50846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CV</a:t>
            </a:r>
          </a:p>
        </p:txBody>
      </p:sp>
      <p:sp>
        <p:nvSpPr>
          <p:cNvPr id="99" name="Rectángulo redondeado 98">
            <a:extLst>
              <a:ext uri="{FF2B5EF4-FFF2-40B4-BE49-F238E27FC236}">
                <a16:creationId xmlns:a16="http://schemas.microsoft.com/office/drawing/2014/main" id="{FE455A10-A096-194C-9BD2-74E238B0F650}"/>
              </a:ext>
            </a:extLst>
          </p:cNvPr>
          <p:cNvSpPr/>
          <p:nvPr/>
        </p:nvSpPr>
        <p:spPr>
          <a:xfrm>
            <a:off x="6735820" y="5713231"/>
            <a:ext cx="477764" cy="50846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CV</a:t>
            </a:r>
          </a:p>
        </p:txBody>
      </p:sp>
      <p:sp>
        <p:nvSpPr>
          <p:cNvPr id="100" name="Rectángulo redondeado 99">
            <a:extLst>
              <a:ext uri="{FF2B5EF4-FFF2-40B4-BE49-F238E27FC236}">
                <a16:creationId xmlns:a16="http://schemas.microsoft.com/office/drawing/2014/main" id="{B441795E-6928-064D-B7F7-234A0A2663A6}"/>
              </a:ext>
            </a:extLst>
          </p:cNvPr>
          <p:cNvSpPr/>
          <p:nvPr/>
        </p:nvSpPr>
        <p:spPr>
          <a:xfrm>
            <a:off x="7242839" y="5713231"/>
            <a:ext cx="477764" cy="50846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CV</a:t>
            </a:r>
          </a:p>
        </p:txBody>
      </p:sp>
      <p:sp>
        <p:nvSpPr>
          <p:cNvPr id="101" name="CuadroTexto 100">
            <a:extLst>
              <a:ext uri="{FF2B5EF4-FFF2-40B4-BE49-F238E27FC236}">
                <a16:creationId xmlns:a16="http://schemas.microsoft.com/office/drawing/2014/main" id="{66A907F2-D26D-2145-AF8C-754285E808E8}"/>
              </a:ext>
            </a:extLst>
          </p:cNvPr>
          <p:cNvSpPr txBox="1"/>
          <p:nvPr/>
        </p:nvSpPr>
        <p:spPr>
          <a:xfrm>
            <a:off x="4765098" y="5738545"/>
            <a:ext cx="347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KG Later AllieGator" panose="02000000000000000000" pitchFamily="2" charset="77"/>
              </a:rPr>
              <a:t>C</a:t>
            </a: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2E170F88-8ACC-7B42-ABF0-6D518698D40B}"/>
              </a:ext>
            </a:extLst>
          </p:cNvPr>
          <p:cNvSpPr txBox="1"/>
          <p:nvPr/>
        </p:nvSpPr>
        <p:spPr>
          <a:xfrm>
            <a:off x="1640814" y="5738545"/>
            <a:ext cx="347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KG Later AllieGator" panose="02000000000000000000" pitchFamily="2" charset="77"/>
              </a:rPr>
              <a:t>C</a:t>
            </a:r>
          </a:p>
        </p:txBody>
      </p:sp>
      <p:pic>
        <p:nvPicPr>
          <p:cNvPr id="59" name="Imagen 58">
            <a:extLst>
              <a:ext uri="{FF2B5EF4-FFF2-40B4-BE49-F238E27FC236}">
                <a16:creationId xmlns:a16="http://schemas.microsoft.com/office/drawing/2014/main" id="{304B7B64-7ED5-BC4A-B411-66240F1979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6181" y="2688363"/>
            <a:ext cx="801896" cy="56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819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46</Words>
  <Application>Microsoft Macintosh PowerPoint</Application>
  <PresentationFormat>Panorámica</PresentationFormat>
  <Paragraphs>41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HELLOTREAT</vt:lpstr>
      <vt:lpstr>HELLOZIPPER</vt:lpstr>
      <vt:lpstr>KG Later AllieGator</vt:lpstr>
      <vt:lpstr>KG She Paints Me Blue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galazolevagl@gmail.com</dc:creator>
  <cp:lastModifiedBy>galazolevagl@gmail.com</cp:lastModifiedBy>
  <cp:revision>10</cp:revision>
  <dcterms:created xsi:type="dcterms:W3CDTF">2020-12-16T13:14:56Z</dcterms:created>
  <dcterms:modified xsi:type="dcterms:W3CDTF">2020-12-16T16:57:27Z</dcterms:modified>
</cp:coreProperties>
</file>