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9B824-A609-49AF-B4B6-008A8EBC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AEED5B-5595-4356-9988-F567B65F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3EAD0-97A7-4057-82A8-E20C3C45F942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449F7B-C461-4733-AE67-017D3732F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4B06A9-5B66-419D-8B41-54C309B6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4F2E6-E80A-4C03-8DC8-1DA03F5D0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02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3865DD-FF59-4131-8428-BCDF235F6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4C98C4-458C-4B25-91AC-33E5F12C6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4FF5DA-0AFA-4710-8AAA-963C98589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3EAD0-97A7-4057-82A8-E20C3C45F942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408E2F-368A-4D6D-99A6-48CBF1C83C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44BA0-3F02-4456-8648-B117E848B7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4F2E6-E80A-4C03-8DC8-1DA03F5D02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88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>
            <a:extLst>
              <a:ext uri="{FF2B5EF4-FFF2-40B4-BE49-F238E27FC236}">
                <a16:creationId xmlns:a16="http://schemas.microsoft.com/office/drawing/2014/main" id="{5EFC8B03-97FB-4667-A8F2-0ECE685C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E7ACF2-0B99-443C-9313-B5CECC25D99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737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SILVIA GOMEZ MUNIZ</dc:creator>
  <cp:lastModifiedBy>SILVIA GOMEZ MUNIZ</cp:lastModifiedBy>
  <cp:revision>1</cp:revision>
  <dcterms:created xsi:type="dcterms:W3CDTF">2020-12-06T17:02:00Z</dcterms:created>
  <dcterms:modified xsi:type="dcterms:W3CDTF">2020-12-06T17:02:00Z</dcterms:modified>
</cp:coreProperties>
</file>