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FD6"/>
    <a:srgbClr val="C2F7B8"/>
    <a:srgbClr val="C1BCF7"/>
    <a:srgbClr val="F7E7BE"/>
    <a:srgbClr val="F7AFA4"/>
    <a:srgbClr val="90C59A"/>
    <a:srgbClr val="EF634C"/>
    <a:srgbClr val="D977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 snapToGrid="0" snapToObjects="1">
      <p:cViewPr varScale="1">
        <p:scale>
          <a:sx n="111" d="100"/>
          <a:sy n="111" d="100"/>
        </p:scale>
        <p:origin x="21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FDB-5E17-CE4B-8233-5FC2655145DF}" type="datetimeFigureOut">
              <a:rPr lang="es-ES" smtClean="0"/>
              <a:t>5/12/20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1F36-2D07-4F4B-A795-568E7CD3E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562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FDB-5E17-CE4B-8233-5FC2655145DF}" type="datetimeFigureOut">
              <a:rPr lang="es-ES" smtClean="0"/>
              <a:t>5/12/20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1F36-2D07-4F4B-A795-568E7CD3E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97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FDB-5E17-CE4B-8233-5FC2655145DF}" type="datetimeFigureOut">
              <a:rPr lang="es-ES" smtClean="0"/>
              <a:t>5/12/20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1F36-2D07-4F4B-A795-568E7CD3E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009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FDB-5E17-CE4B-8233-5FC2655145DF}" type="datetimeFigureOut">
              <a:rPr lang="es-ES" smtClean="0"/>
              <a:t>5/12/20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1F36-2D07-4F4B-A795-568E7CD3E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184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FDB-5E17-CE4B-8233-5FC2655145DF}" type="datetimeFigureOut">
              <a:rPr lang="es-ES" smtClean="0"/>
              <a:t>5/12/20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1F36-2D07-4F4B-A795-568E7CD3E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641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FDB-5E17-CE4B-8233-5FC2655145DF}" type="datetimeFigureOut">
              <a:rPr lang="es-ES" smtClean="0"/>
              <a:t>5/12/20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1F36-2D07-4F4B-A795-568E7CD3E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76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FDB-5E17-CE4B-8233-5FC2655145DF}" type="datetimeFigureOut">
              <a:rPr lang="es-ES" smtClean="0"/>
              <a:t>5/12/20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1F36-2D07-4F4B-A795-568E7CD3E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808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FDB-5E17-CE4B-8233-5FC2655145DF}" type="datetimeFigureOut">
              <a:rPr lang="es-ES" smtClean="0"/>
              <a:t>5/12/20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1F36-2D07-4F4B-A795-568E7CD3E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249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FDB-5E17-CE4B-8233-5FC2655145DF}" type="datetimeFigureOut">
              <a:rPr lang="es-ES" smtClean="0"/>
              <a:t>5/12/20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1F36-2D07-4F4B-A795-568E7CD3E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85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FDB-5E17-CE4B-8233-5FC2655145DF}" type="datetimeFigureOut">
              <a:rPr lang="es-ES" smtClean="0"/>
              <a:t>5/12/20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1F36-2D07-4F4B-A795-568E7CD3E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66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FDB-5E17-CE4B-8233-5FC2655145DF}" type="datetimeFigureOut">
              <a:rPr lang="es-ES" smtClean="0"/>
              <a:t>5/12/20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1F36-2D07-4F4B-A795-568E7CD3E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66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34FDB-5E17-CE4B-8233-5FC2655145DF}" type="datetimeFigureOut">
              <a:rPr lang="es-ES" smtClean="0"/>
              <a:t>5/12/20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C1F36-2D07-4F4B-A795-568E7CD3E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862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3">
            <a:extLst>
              <a:ext uri="{FF2B5EF4-FFF2-40B4-BE49-F238E27FC236}">
                <a16:creationId xmlns:a16="http://schemas.microsoft.com/office/drawing/2014/main" id="{1A059622-F213-CC47-B8FF-C98BFD69BCC9}"/>
              </a:ext>
            </a:extLst>
          </p:cNvPr>
          <p:cNvSpPr/>
          <p:nvPr/>
        </p:nvSpPr>
        <p:spPr>
          <a:xfrm rot="10800000">
            <a:off x="2594343" y="813390"/>
            <a:ext cx="4433777" cy="5231219"/>
          </a:xfrm>
          <a:prstGeom prst="triangle">
            <a:avLst/>
          </a:prstGeom>
          <a:solidFill>
            <a:srgbClr val="EF634C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DDF50F-DB75-0349-901F-3D96DE777EB3}"/>
              </a:ext>
            </a:extLst>
          </p:cNvPr>
          <p:cNvSpPr txBox="1"/>
          <p:nvPr/>
        </p:nvSpPr>
        <p:spPr>
          <a:xfrm>
            <a:off x="3853178" y="1582978"/>
            <a:ext cx="2060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atin typeface="Bimbo Finetip" pitchFamily="2" charset="0"/>
              </a:rPr>
              <a:t>OS DESEO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340A712-45AE-F045-B98F-84A7FBF87E3F}"/>
              </a:ext>
            </a:extLst>
          </p:cNvPr>
          <p:cNvSpPr txBox="1"/>
          <p:nvPr/>
        </p:nvSpPr>
        <p:spPr>
          <a:xfrm>
            <a:off x="3668930" y="2207654"/>
            <a:ext cx="228460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400" dirty="0">
                <a:latin typeface="Little Santa Flake" panose="02000600000000000000" pitchFamily="2" charset="0"/>
              </a:rPr>
              <a:t>FELIZ</a:t>
            </a:r>
          </a:p>
          <a:p>
            <a:pPr algn="ctr"/>
            <a:r>
              <a:rPr lang="es-ES" sz="4400" dirty="0">
                <a:latin typeface="Little Santa Flake" panose="02000600000000000000" pitchFamily="2" charset="0"/>
              </a:rPr>
              <a:t> NAVIDAD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C528DAF-2034-714A-81FC-C59D87FBA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1837" y="860760"/>
            <a:ext cx="962247" cy="962247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73A3A8B-6AF5-A244-8D3A-644FD991A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808294">
            <a:off x="2780963" y="813389"/>
            <a:ext cx="1148017" cy="114801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D1DABF5-F71C-1B4C-B585-9BBC9C9F73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5302" y="3768981"/>
            <a:ext cx="1106569" cy="1106569"/>
          </a:xfrm>
          <a:prstGeom prst="rect">
            <a:avLst/>
          </a:prstGeom>
        </p:spPr>
      </p:pic>
      <p:sp>
        <p:nvSpPr>
          <p:cNvPr id="11" name="Recortar rectángulo de esquina del mismo lado 10">
            <a:extLst>
              <a:ext uri="{FF2B5EF4-FFF2-40B4-BE49-F238E27FC236}">
                <a16:creationId xmlns:a16="http://schemas.microsoft.com/office/drawing/2014/main" id="{B3B4EF14-E80D-E346-A434-68F413A140DB}"/>
              </a:ext>
            </a:extLst>
          </p:cNvPr>
          <p:cNvSpPr/>
          <p:nvPr/>
        </p:nvSpPr>
        <p:spPr>
          <a:xfrm rot="6771550">
            <a:off x="4803561" y="3295328"/>
            <a:ext cx="2605518" cy="303060"/>
          </a:xfrm>
          <a:prstGeom prst="snip2SameRect">
            <a:avLst>
              <a:gd name="adj1" fmla="val 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ortar rectángulo de esquina del mismo lado 11">
            <a:extLst>
              <a:ext uri="{FF2B5EF4-FFF2-40B4-BE49-F238E27FC236}">
                <a16:creationId xmlns:a16="http://schemas.microsoft.com/office/drawing/2014/main" id="{2536B3A9-703A-9D41-A5EF-79315D1C2A90}"/>
              </a:ext>
            </a:extLst>
          </p:cNvPr>
          <p:cNvSpPr/>
          <p:nvPr/>
        </p:nvSpPr>
        <p:spPr>
          <a:xfrm rot="14774954">
            <a:off x="2210231" y="3208964"/>
            <a:ext cx="2605518" cy="303060"/>
          </a:xfrm>
          <a:prstGeom prst="snip2SameRect">
            <a:avLst>
              <a:gd name="adj1" fmla="val 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D809098-EFDC-AC45-AE3E-4466E73B5F2C}"/>
              </a:ext>
            </a:extLst>
          </p:cNvPr>
          <p:cNvSpPr txBox="1"/>
          <p:nvPr/>
        </p:nvSpPr>
        <p:spPr>
          <a:xfrm>
            <a:off x="5976503" y="32363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1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DE0951C-61EA-9A45-808D-B4E4CDEBD5D0}"/>
              </a:ext>
            </a:extLst>
          </p:cNvPr>
          <p:cNvSpPr txBox="1"/>
          <p:nvPr/>
        </p:nvSpPr>
        <p:spPr>
          <a:xfrm>
            <a:off x="3362147" y="32799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4801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3">
            <a:extLst>
              <a:ext uri="{FF2B5EF4-FFF2-40B4-BE49-F238E27FC236}">
                <a16:creationId xmlns:a16="http://schemas.microsoft.com/office/drawing/2014/main" id="{1A059622-F213-CC47-B8FF-C98BFD69BCC9}"/>
              </a:ext>
            </a:extLst>
          </p:cNvPr>
          <p:cNvSpPr/>
          <p:nvPr/>
        </p:nvSpPr>
        <p:spPr>
          <a:xfrm rot="10800000">
            <a:off x="2594343" y="813390"/>
            <a:ext cx="4433777" cy="5231219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340A712-45AE-F045-B98F-84A7FBF87E3F}"/>
              </a:ext>
            </a:extLst>
          </p:cNvPr>
          <p:cNvSpPr txBox="1"/>
          <p:nvPr/>
        </p:nvSpPr>
        <p:spPr>
          <a:xfrm>
            <a:off x="3331402" y="1060988"/>
            <a:ext cx="32431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400" dirty="0">
                <a:latin typeface="Little Santa Flake" panose="02000600000000000000" pitchFamily="2" charset="0"/>
              </a:rPr>
              <a:t>PAPA Y MAMA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CDEF739-FCB3-DC4C-98C6-45A2F6CECD41}"/>
              </a:ext>
            </a:extLst>
          </p:cNvPr>
          <p:cNvSpPr txBox="1"/>
          <p:nvPr/>
        </p:nvSpPr>
        <p:spPr>
          <a:xfrm>
            <a:off x="350874" y="4359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1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A153206-7B2F-204D-B760-50755C2F5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674" y="4065672"/>
            <a:ext cx="566557" cy="56655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9782EE05-FDF8-8E45-8CB7-C1F804FDD7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4130" y="4054371"/>
            <a:ext cx="568362" cy="568362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EA22E698-4471-0748-B237-1AAEDEEDC518}"/>
              </a:ext>
            </a:extLst>
          </p:cNvPr>
          <p:cNvSpPr txBox="1"/>
          <p:nvPr/>
        </p:nvSpPr>
        <p:spPr>
          <a:xfrm rot="17686175">
            <a:off x="4242392" y="725931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/>
              <a:t>-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73574C7-4BA2-A547-B43B-A1BDDAA70F2D}"/>
              </a:ext>
            </a:extLst>
          </p:cNvPr>
          <p:cNvSpPr txBox="1"/>
          <p:nvPr/>
        </p:nvSpPr>
        <p:spPr>
          <a:xfrm rot="17686175">
            <a:off x="6181786" y="796420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/>
              <a:t>-</a:t>
            </a: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417D6093-2A02-3A4C-9E6B-FA0A047263AF}"/>
              </a:ext>
            </a:extLst>
          </p:cNvPr>
          <p:cNvSpPr/>
          <p:nvPr/>
        </p:nvSpPr>
        <p:spPr>
          <a:xfrm>
            <a:off x="3700911" y="1878001"/>
            <a:ext cx="2282070" cy="13672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9C72069-C809-4444-8CC1-C94CA6662A38}"/>
              </a:ext>
            </a:extLst>
          </p:cNvPr>
          <p:cNvCxnSpPr/>
          <p:nvPr/>
        </p:nvCxnSpPr>
        <p:spPr>
          <a:xfrm>
            <a:off x="3923414" y="2229310"/>
            <a:ext cx="1913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1C6F0470-EF5B-914E-90A0-079392A1193B}"/>
              </a:ext>
            </a:extLst>
          </p:cNvPr>
          <p:cNvCxnSpPr/>
          <p:nvPr/>
        </p:nvCxnSpPr>
        <p:spPr>
          <a:xfrm>
            <a:off x="3923414" y="2561621"/>
            <a:ext cx="1913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6FC6209A-A4B1-8949-B7BF-8F79FEA0470E}"/>
              </a:ext>
            </a:extLst>
          </p:cNvPr>
          <p:cNvCxnSpPr/>
          <p:nvPr/>
        </p:nvCxnSpPr>
        <p:spPr>
          <a:xfrm>
            <a:off x="3923414" y="2937305"/>
            <a:ext cx="1913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n 22">
            <a:extLst>
              <a:ext uri="{FF2B5EF4-FFF2-40B4-BE49-F238E27FC236}">
                <a16:creationId xmlns:a16="http://schemas.microsoft.com/office/drawing/2014/main" id="{3CD91014-E685-0246-A4C7-BC823FA7F9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541542">
            <a:off x="5525736" y="1809313"/>
            <a:ext cx="932957" cy="932957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B78FEBEE-E276-9A49-9342-7FC0C8A439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1083" y="805267"/>
            <a:ext cx="566557" cy="56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02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3">
            <a:extLst>
              <a:ext uri="{FF2B5EF4-FFF2-40B4-BE49-F238E27FC236}">
                <a16:creationId xmlns:a16="http://schemas.microsoft.com/office/drawing/2014/main" id="{1A059622-F213-CC47-B8FF-C98BFD69BCC9}"/>
              </a:ext>
            </a:extLst>
          </p:cNvPr>
          <p:cNvSpPr/>
          <p:nvPr/>
        </p:nvSpPr>
        <p:spPr>
          <a:xfrm rot="10800000">
            <a:off x="2594343" y="813390"/>
            <a:ext cx="4433777" cy="5231219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340A712-45AE-F045-B98F-84A7FBF87E3F}"/>
              </a:ext>
            </a:extLst>
          </p:cNvPr>
          <p:cNvSpPr txBox="1"/>
          <p:nvPr/>
        </p:nvSpPr>
        <p:spPr>
          <a:xfrm>
            <a:off x="3206508" y="1188112"/>
            <a:ext cx="3433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dirty="0">
                <a:latin typeface="Little Santa Flake" panose="02000600000000000000" pitchFamily="2" charset="0"/>
              </a:rPr>
              <a:t>ABUELO Y ABUELA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CDEF739-FCB3-DC4C-98C6-45A2F6CECD41}"/>
              </a:ext>
            </a:extLst>
          </p:cNvPr>
          <p:cNvSpPr txBox="1"/>
          <p:nvPr/>
        </p:nvSpPr>
        <p:spPr>
          <a:xfrm>
            <a:off x="350874" y="4359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2</a:t>
            </a: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417D6093-2A02-3A4C-9E6B-FA0A047263AF}"/>
              </a:ext>
            </a:extLst>
          </p:cNvPr>
          <p:cNvSpPr/>
          <p:nvPr/>
        </p:nvSpPr>
        <p:spPr>
          <a:xfrm>
            <a:off x="3700911" y="1878001"/>
            <a:ext cx="2282070" cy="13672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9C72069-C809-4444-8CC1-C94CA6662A38}"/>
              </a:ext>
            </a:extLst>
          </p:cNvPr>
          <p:cNvCxnSpPr/>
          <p:nvPr/>
        </p:nvCxnSpPr>
        <p:spPr>
          <a:xfrm>
            <a:off x="3923414" y="2229310"/>
            <a:ext cx="1913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1C6F0470-EF5B-914E-90A0-079392A1193B}"/>
              </a:ext>
            </a:extLst>
          </p:cNvPr>
          <p:cNvCxnSpPr/>
          <p:nvPr/>
        </p:nvCxnSpPr>
        <p:spPr>
          <a:xfrm>
            <a:off x="3923414" y="2561621"/>
            <a:ext cx="1913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6FC6209A-A4B1-8949-B7BF-8F79FEA0470E}"/>
              </a:ext>
            </a:extLst>
          </p:cNvPr>
          <p:cNvCxnSpPr/>
          <p:nvPr/>
        </p:nvCxnSpPr>
        <p:spPr>
          <a:xfrm>
            <a:off x="3923414" y="2937305"/>
            <a:ext cx="1913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n 22">
            <a:extLst>
              <a:ext uri="{FF2B5EF4-FFF2-40B4-BE49-F238E27FC236}">
                <a16:creationId xmlns:a16="http://schemas.microsoft.com/office/drawing/2014/main" id="{3CD91014-E685-0246-A4C7-BC823FA7F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541542">
            <a:off x="5525736" y="1809313"/>
            <a:ext cx="932957" cy="932957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B78FEBEE-E276-9A49-9342-7FC0C8A43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1083" y="805267"/>
            <a:ext cx="566557" cy="566557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88ADD2F-923B-4440-91BC-6ACC8EAB7B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7188" y="3794071"/>
            <a:ext cx="872667" cy="87266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DD7B966C-44AA-3B43-B8CB-69433BD630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5435" y="3794071"/>
            <a:ext cx="850854" cy="85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1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ángulo 29">
            <a:extLst>
              <a:ext uri="{FF2B5EF4-FFF2-40B4-BE49-F238E27FC236}">
                <a16:creationId xmlns:a16="http://schemas.microsoft.com/office/drawing/2014/main" id="{B5D9938C-5E4E-8640-9EC4-76B36A468CFB}"/>
              </a:ext>
            </a:extLst>
          </p:cNvPr>
          <p:cNvSpPr/>
          <p:nvPr/>
        </p:nvSpPr>
        <p:spPr>
          <a:xfrm>
            <a:off x="6543733" y="732304"/>
            <a:ext cx="3092908" cy="2955851"/>
          </a:xfrm>
          <a:prstGeom prst="rect">
            <a:avLst/>
          </a:prstGeom>
          <a:solidFill>
            <a:srgbClr val="F7AFA4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D77081F2-AC4A-4340-A1A6-FB50C93137C7}"/>
              </a:ext>
            </a:extLst>
          </p:cNvPr>
          <p:cNvSpPr/>
          <p:nvPr/>
        </p:nvSpPr>
        <p:spPr>
          <a:xfrm>
            <a:off x="3441406" y="723011"/>
            <a:ext cx="3092908" cy="2955851"/>
          </a:xfrm>
          <a:prstGeom prst="rect">
            <a:avLst/>
          </a:prstGeom>
          <a:solidFill>
            <a:srgbClr val="F7E7B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B54AA10-03E2-2341-A4BC-2EEE42BE4E0C}"/>
              </a:ext>
            </a:extLst>
          </p:cNvPr>
          <p:cNvSpPr/>
          <p:nvPr/>
        </p:nvSpPr>
        <p:spPr>
          <a:xfrm>
            <a:off x="339079" y="723011"/>
            <a:ext cx="3092908" cy="2955851"/>
          </a:xfrm>
          <a:prstGeom prst="rect">
            <a:avLst/>
          </a:prstGeom>
          <a:solidFill>
            <a:srgbClr val="90C59A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7D3E592-BB0B-DA49-9C77-D55286C802FF}"/>
              </a:ext>
            </a:extLst>
          </p:cNvPr>
          <p:cNvSpPr/>
          <p:nvPr/>
        </p:nvSpPr>
        <p:spPr>
          <a:xfrm>
            <a:off x="318978" y="723014"/>
            <a:ext cx="9317662" cy="295585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375B0B8-456E-5847-8595-F2D8C2F1C240}"/>
              </a:ext>
            </a:extLst>
          </p:cNvPr>
          <p:cNvCxnSpPr/>
          <p:nvPr/>
        </p:nvCxnSpPr>
        <p:spPr>
          <a:xfrm>
            <a:off x="3441404" y="723012"/>
            <a:ext cx="0" cy="2955851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B97825DA-2475-9041-A683-695E416C2D50}"/>
              </a:ext>
            </a:extLst>
          </p:cNvPr>
          <p:cNvCxnSpPr/>
          <p:nvPr/>
        </p:nvCxnSpPr>
        <p:spPr>
          <a:xfrm>
            <a:off x="6534314" y="723012"/>
            <a:ext cx="0" cy="2955851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834F028-09E8-9B45-B45A-5CB80D686D2E}"/>
              </a:ext>
            </a:extLst>
          </p:cNvPr>
          <p:cNvSpPr txBox="1"/>
          <p:nvPr/>
        </p:nvSpPr>
        <p:spPr>
          <a:xfrm>
            <a:off x="477158" y="1192193"/>
            <a:ext cx="2835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atin typeface="Little Santa Flake" panose="02000600000000000000" pitchFamily="2" charset="0"/>
              </a:rPr>
              <a:t>VOCABULARIO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B68C8E9-96B2-2744-9030-7E7684DDEEEF}"/>
              </a:ext>
            </a:extLst>
          </p:cNvPr>
          <p:cNvSpPr txBox="1"/>
          <p:nvPr/>
        </p:nvSpPr>
        <p:spPr>
          <a:xfrm>
            <a:off x="859249" y="2048449"/>
            <a:ext cx="2071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atin typeface="Bimbo Finetip" pitchFamily="2" charset="0"/>
              </a:rPr>
              <a:t>NAVIDENO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6C2324C-E4DB-CB47-82AE-B1DE03E2FB5D}"/>
              </a:ext>
            </a:extLst>
          </p:cNvPr>
          <p:cNvSpPr txBox="1"/>
          <p:nvPr/>
        </p:nvSpPr>
        <p:spPr>
          <a:xfrm>
            <a:off x="2291814" y="1920625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atin typeface="Bimbo Finetip" pitchFamily="2" charset="0"/>
              </a:rPr>
              <a:t>-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1788D64B-1CF0-7144-A179-E84DC5D20C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505" y="756649"/>
            <a:ext cx="451237" cy="451237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C9367F2F-C204-DA42-A0CB-9E308B7C62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56898">
            <a:off x="2102176" y="2630454"/>
            <a:ext cx="857086" cy="85708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5D5F50C9-BBE8-0247-A1EB-752B020FB5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766179">
            <a:off x="628698" y="2693632"/>
            <a:ext cx="798142" cy="798142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88965BB3-958E-0D45-A430-5F267D34D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353" y="745753"/>
            <a:ext cx="451237" cy="451237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9DD24815-1EB0-0A43-8D27-0E6CCDAF4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137" y="748155"/>
            <a:ext cx="451237" cy="451237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05419B35-D204-B648-A0CF-7A356DFDFD78}"/>
              </a:ext>
            </a:extLst>
          </p:cNvPr>
          <p:cNvSpPr txBox="1"/>
          <p:nvPr/>
        </p:nvSpPr>
        <p:spPr>
          <a:xfrm>
            <a:off x="1267957" y="273444"/>
            <a:ext cx="1077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PORTADA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6BBDC0EE-800E-5D41-BADD-485C5A3872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3315" y="756649"/>
            <a:ext cx="1573548" cy="1573548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F708882C-4D44-2E43-BD36-B687E37FE2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58306" y="2480631"/>
            <a:ext cx="847667" cy="847667"/>
          </a:xfrm>
          <a:prstGeom prst="rect">
            <a:avLst/>
          </a:prstGeom>
        </p:spPr>
      </p:pic>
      <p:sp>
        <p:nvSpPr>
          <p:cNvPr id="28" name="Rectángulo 27">
            <a:extLst>
              <a:ext uri="{FF2B5EF4-FFF2-40B4-BE49-F238E27FC236}">
                <a16:creationId xmlns:a16="http://schemas.microsoft.com/office/drawing/2014/main" id="{1BFA1F8F-784B-DA42-9B06-D45A13615434}"/>
              </a:ext>
            </a:extLst>
          </p:cNvPr>
          <p:cNvSpPr/>
          <p:nvPr/>
        </p:nvSpPr>
        <p:spPr>
          <a:xfrm>
            <a:off x="4533282" y="1050788"/>
            <a:ext cx="1872368" cy="6067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2BF037E4-69A2-1644-9505-D5A4348E00F6}"/>
              </a:ext>
            </a:extLst>
          </p:cNvPr>
          <p:cNvSpPr/>
          <p:nvPr/>
        </p:nvSpPr>
        <p:spPr>
          <a:xfrm>
            <a:off x="4522873" y="2627927"/>
            <a:ext cx="1872368" cy="6067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D38BB3C1-F24D-C94E-A6F3-432F2B4FF9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95466" y="921780"/>
            <a:ext cx="864750" cy="864750"/>
          </a:xfrm>
          <a:prstGeom prst="rect">
            <a:avLst/>
          </a:prstGeom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F9AF01B0-8978-D443-B3ED-050395379860}"/>
              </a:ext>
            </a:extLst>
          </p:cNvPr>
          <p:cNvSpPr/>
          <p:nvPr/>
        </p:nvSpPr>
        <p:spPr>
          <a:xfrm>
            <a:off x="6717119" y="2694245"/>
            <a:ext cx="531401" cy="6067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3948554A-C5FB-7F4D-B17F-0581933F67B8}"/>
              </a:ext>
            </a:extLst>
          </p:cNvPr>
          <p:cNvSpPr/>
          <p:nvPr/>
        </p:nvSpPr>
        <p:spPr>
          <a:xfrm>
            <a:off x="7281466" y="2680408"/>
            <a:ext cx="531401" cy="6067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013C304-C2F1-A040-B18D-1AB0B3AAD3EF}"/>
              </a:ext>
            </a:extLst>
          </p:cNvPr>
          <p:cNvSpPr/>
          <p:nvPr/>
        </p:nvSpPr>
        <p:spPr>
          <a:xfrm>
            <a:off x="7840792" y="2680408"/>
            <a:ext cx="531401" cy="6067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4C5E0CE9-AA1C-434C-8A68-0698712490B5}"/>
              </a:ext>
            </a:extLst>
          </p:cNvPr>
          <p:cNvSpPr/>
          <p:nvPr/>
        </p:nvSpPr>
        <p:spPr>
          <a:xfrm>
            <a:off x="8381612" y="2680408"/>
            <a:ext cx="531401" cy="6067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4CCEE229-6070-A245-843C-89DC1C310976}"/>
              </a:ext>
            </a:extLst>
          </p:cNvPr>
          <p:cNvSpPr/>
          <p:nvPr/>
        </p:nvSpPr>
        <p:spPr>
          <a:xfrm>
            <a:off x="8922432" y="2680408"/>
            <a:ext cx="531401" cy="6067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20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2F32D046-5C60-C842-A0A3-320675B6093B}"/>
              </a:ext>
            </a:extLst>
          </p:cNvPr>
          <p:cNvSpPr/>
          <p:nvPr/>
        </p:nvSpPr>
        <p:spPr>
          <a:xfrm>
            <a:off x="9525964" y="982794"/>
            <a:ext cx="208344" cy="17709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C79C34F-0F54-214C-A2C2-394611766429}"/>
              </a:ext>
            </a:extLst>
          </p:cNvPr>
          <p:cNvSpPr/>
          <p:nvPr/>
        </p:nvSpPr>
        <p:spPr>
          <a:xfrm>
            <a:off x="104172" y="380910"/>
            <a:ext cx="3148314" cy="3032567"/>
          </a:xfrm>
          <a:prstGeom prst="rect">
            <a:avLst/>
          </a:prstGeom>
          <a:solidFill>
            <a:srgbClr val="90C5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1493422-27CA-5649-B79B-8DE85157D7D5}"/>
              </a:ext>
            </a:extLst>
          </p:cNvPr>
          <p:cNvSpPr/>
          <p:nvPr/>
        </p:nvSpPr>
        <p:spPr>
          <a:xfrm>
            <a:off x="3252486" y="380909"/>
            <a:ext cx="3148314" cy="3032567"/>
          </a:xfrm>
          <a:prstGeom prst="rect">
            <a:avLst/>
          </a:prstGeom>
          <a:solidFill>
            <a:srgbClr val="F7AF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37B4654-8413-C54A-8B62-1336FEF718F7}"/>
              </a:ext>
            </a:extLst>
          </p:cNvPr>
          <p:cNvSpPr/>
          <p:nvPr/>
        </p:nvSpPr>
        <p:spPr>
          <a:xfrm>
            <a:off x="6400800" y="380908"/>
            <a:ext cx="3148314" cy="3032567"/>
          </a:xfrm>
          <a:prstGeom prst="rect">
            <a:avLst/>
          </a:prstGeom>
          <a:solidFill>
            <a:srgbClr val="F7E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040E54BA-7B6B-E747-A6A8-D843F365B751}"/>
              </a:ext>
            </a:extLst>
          </p:cNvPr>
          <p:cNvCxnSpPr/>
          <p:nvPr/>
        </p:nvCxnSpPr>
        <p:spPr>
          <a:xfrm>
            <a:off x="3252486" y="380908"/>
            <a:ext cx="0" cy="3032567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F5A0A41B-6B33-6C49-88F0-53FEEA8D0DD4}"/>
              </a:ext>
            </a:extLst>
          </p:cNvPr>
          <p:cNvCxnSpPr/>
          <p:nvPr/>
        </p:nvCxnSpPr>
        <p:spPr>
          <a:xfrm>
            <a:off x="6400800" y="380908"/>
            <a:ext cx="0" cy="3032567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6F4B07E1-1F69-074C-B555-E3D59AFAA877}"/>
              </a:ext>
            </a:extLst>
          </p:cNvPr>
          <p:cNvCxnSpPr/>
          <p:nvPr/>
        </p:nvCxnSpPr>
        <p:spPr>
          <a:xfrm>
            <a:off x="104172" y="380908"/>
            <a:ext cx="944494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DA12FC9-6B30-9E4C-926A-30A602B9AA7E}"/>
              </a:ext>
            </a:extLst>
          </p:cNvPr>
          <p:cNvCxnSpPr/>
          <p:nvPr/>
        </p:nvCxnSpPr>
        <p:spPr>
          <a:xfrm>
            <a:off x="104172" y="3413475"/>
            <a:ext cx="944494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8AC0B0E3-9E13-2749-9428-CC40F27702A4}"/>
              </a:ext>
            </a:extLst>
          </p:cNvPr>
          <p:cNvCxnSpPr>
            <a:cxnSpLocks/>
          </p:cNvCxnSpPr>
          <p:nvPr/>
        </p:nvCxnSpPr>
        <p:spPr>
          <a:xfrm flipV="1">
            <a:off x="115747" y="369334"/>
            <a:ext cx="11575" cy="3044141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9FD78FEE-9A3C-C044-B6F1-71EA7B22AEC7}"/>
              </a:ext>
            </a:extLst>
          </p:cNvPr>
          <p:cNvCxnSpPr/>
          <p:nvPr/>
        </p:nvCxnSpPr>
        <p:spPr>
          <a:xfrm>
            <a:off x="9549114" y="380908"/>
            <a:ext cx="0" cy="3032567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D6BE88E-0B17-504E-B739-750B7131CF11}"/>
              </a:ext>
            </a:extLst>
          </p:cNvPr>
          <p:cNvSpPr txBox="1"/>
          <p:nvPr/>
        </p:nvSpPr>
        <p:spPr>
          <a:xfrm>
            <a:off x="791586" y="551569"/>
            <a:ext cx="2449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latin typeface="Little Santa Flake" panose="02000600000000000000" pitchFamily="2" charset="0"/>
              </a:rPr>
              <a:t>VOCABULARIO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64BA74C-87F8-F44D-B728-8CA8EAC59067}"/>
              </a:ext>
            </a:extLst>
          </p:cNvPr>
          <p:cNvSpPr txBox="1"/>
          <p:nvPr/>
        </p:nvSpPr>
        <p:spPr>
          <a:xfrm>
            <a:off x="1150942" y="0"/>
            <a:ext cx="1077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PORTADA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8538A7E-0EAB-5541-9358-ABEA1F35DBBF}"/>
              </a:ext>
            </a:extLst>
          </p:cNvPr>
          <p:cNvSpPr txBox="1"/>
          <p:nvPr/>
        </p:nvSpPr>
        <p:spPr>
          <a:xfrm>
            <a:off x="-120433" y="1241540"/>
            <a:ext cx="294022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400" dirty="0">
                <a:latin typeface="Bimbo Finetip" pitchFamily="2" charset="0"/>
              </a:rPr>
              <a:t>DE </a:t>
            </a:r>
          </a:p>
          <a:p>
            <a:pPr algn="ctr"/>
            <a:r>
              <a:rPr lang="es-ES" sz="4400" dirty="0">
                <a:latin typeface="Bimbo Finetip" pitchFamily="2" charset="0"/>
              </a:rPr>
              <a:t>   NAVIDAD</a:t>
            </a: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4AE261CA-F1D0-A141-A827-8FABDB5E7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22055">
            <a:off x="2338596" y="2268934"/>
            <a:ext cx="953548" cy="953548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1971A562-8E90-3740-9BAB-BDD9676B63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408449">
            <a:off x="240233" y="2316058"/>
            <a:ext cx="1063905" cy="1063905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6E107854-34CA-AA4F-BB7D-2B6811F95B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603940">
            <a:off x="151361" y="451863"/>
            <a:ext cx="784185" cy="784185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BC831AE2-2432-A14B-8E1A-CA48B062FE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1913" y="456419"/>
            <a:ext cx="1729576" cy="1729576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BD46C670-8A9C-284D-8BA2-2DA022A147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7032" y="474309"/>
            <a:ext cx="1629620" cy="1629620"/>
          </a:xfrm>
          <a:prstGeom prst="rect">
            <a:avLst/>
          </a:prstGeom>
        </p:spPr>
      </p:pic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BD9719A2-6728-A344-9DDC-B707D13942CD}"/>
              </a:ext>
            </a:extLst>
          </p:cNvPr>
          <p:cNvSpPr/>
          <p:nvPr/>
        </p:nvSpPr>
        <p:spPr>
          <a:xfrm>
            <a:off x="3449255" y="2371756"/>
            <a:ext cx="2824223" cy="65975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redondeado 32">
            <a:extLst>
              <a:ext uri="{FF2B5EF4-FFF2-40B4-BE49-F238E27FC236}">
                <a16:creationId xmlns:a16="http://schemas.microsoft.com/office/drawing/2014/main" id="{4444663C-4513-F247-92E3-64668660E2CC}"/>
              </a:ext>
            </a:extLst>
          </p:cNvPr>
          <p:cNvSpPr/>
          <p:nvPr/>
        </p:nvSpPr>
        <p:spPr>
          <a:xfrm>
            <a:off x="6574418" y="2411698"/>
            <a:ext cx="2824223" cy="65975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C572E9CC-A0F2-1745-AFD1-9D52A680A86C}"/>
              </a:ext>
            </a:extLst>
          </p:cNvPr>
          <p:cNvSpPr/>
          <p:nvPr/>
        </p:nvSpPr>
        <p:spPr>
          <a:xfrm>
            <a:off x="160117" y="3639079"/>
            <a:ext cx="3148314" cy="3032567"/>
          </a:xfrm>
          <a:prstGeom prst="rect">
            <a:avLst/>
          </a:prstGeom>
          <a:solidFill>
            <a:srgbClr val="C1B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75F51612-8DBE-B84F-ABF8-649FFE3996A4}"/>
              </a:ext>
            </a:extLst>
          </p:cNvPr>
          <p:cNvSpPr/>
          <p:nvPr/>
        </p:nvSpPr>
        <p:spPr>
          <a:xfrm>
            <a:off x="3308431" y="3639078"/>
            <a:ext cx="3148314" cy="3032567"/>
          </a:xfrm>
          <a:prstGeom prst="rect">
            <a:avLst/>
          </a:prstGeom>
          <a:solidFill>
            <a:srgbClr val="C2F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E3969FA-DE73-124F-8252-8F58C7D95560}"/>
              </a:ext>
            </a:extLst>
          </p:cNvPr>
          <p:cNvSpPr/>
          <p:nvPr/>
        </p:nvSpPr>
        <p:spPr>
          <a:xfrm>
            <a:off x="6456745" y="3639077"/>
            <a:ext cx="3148314" cy="3032567"/>
          </a:xfrm>
          <a:prstGeom prst="rect">
            <a:avLst/>
          </a:prstGeom>
          <a:solidFill>
            <a:srgbClr val="F7CF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868AFA29-4D78-8B41-87A2-E83BD45755E5}"/>
              </a:ext>
            </a:extLst>
          </p:cNvPr>
          <p:cNvCxnSpPr/>
          <p:nvPr/>
        </p:nvCxnSpPr>
        <p:spPr>
          <a:xfrm>
            <a:off x="3308431" y="3639077"/>
            <a:ext cx="0" cy="3032567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33A82BE7-23F8-884A-8A04-AB7AFAF32082}"/>
              </a:ext>
            </a:extLst>
          </p:cNvPr>
          <p:cNvCxnSpPr/>
          <p:nvPr/>
        </p:nvCxnSpPr>
        <p:spPr>
          <a:xfrm>
            <a:off x="6456745" y="3639077"/>
            <a:ext cx="0" cy="3032567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CE5158BA-EA48-684B-8A82-3F153ECC37FF}"/>
              </a:ext>
            </a:extLst>
          </p:cNvPr>
          <p:cNvCxnSpPr/>
          <p:nvPr/>
        </p:nvCxnSpPr>
        <p:spPr>
          <a:xfrm>
            <a:off x="160117" y="3639077"/>
            <a:ext cx="944494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E58B3F84-88D3-F348-9547-DCC8AE1C64D4}"/>
              </a:ext>
            </a:extLst>
          </p:cNvPr>
          <p:cNvCxnSpPr/>
          <p:nvPr/>
        </p:nvCxnSpPr>
        <p:spPr>
          <a:xfrm>
            <a:off x="160117" y="6671644"/>
            <a:ext cx="944494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0616E154-0695-804B-B201-751D9C1C6865}"/>
              </a:ext>
            </a:extLst>
          </p:cNvPr>
          <p:cNvCxnSpPr/>
          <p:nvPr/>
        </p:nvCxnSpPr>
        <p:spPr>
          <a:xfrm>
            <a:off x="181338" y="3614352"/>
            <a:ext cx="0" cy="3032567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Imagen 48">
            <a:extLst>
              <a:ext uri="{FF2B5EF4-FFF2-40B4-BE49-F238E27FC236}">
                <a16:creationId xmlns:a16="http://schemas.microsoft.com/office/drawing/2014/main" id="{FFE018C8-31D2-D04C-8567-053D9C2F3B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858" y="3755496"/>
            <a:ext cx="1567125" cy="1567125"/>
          </a:xfrm>
          <a:prstGeom prst="rect">
            <a:avLst/>
          </a:prstGeom>
        </p:spPr>
      </p:pic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A4D14201-9E1D-8941-9253-9C815E9E0488}"/>
              </a:ext>
            </a:extLst>
          </p:cNvPr>
          <p:cNvSpPr/>
          <p:nvPr/>
        </p:nvSpPr>
        <p:spPr>
          <a:xfrm>
            <a:off x="3505200" y="5629925"/>
            <a:ext cx="2824223" cy="65975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Rectángulo redondeado 52">
            <a:extLst>
              <a:ext uri="{FF2B5EF4-FFF2-40B4-BE49-F238E27FC236}">
                <a16:creationId xmlns:a16="http://schemas.microsoft.com/office/drawing/2014/main" id="{9D8CD0C8-6B78-8046-866A-70D67C8BAFD1}"/>
              </a:ext>
            </a:extLst>
          </p:cNvPr>
          <p:cNvSpPr/>
          <p:nvPr/>
        </p:nvSpPr>
        <p:spPr>
          <a:xfrm>
            <a:off x="6630363" y="5669867"/>
            <a:ext cx="2824223" cy="65975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Rectángulo redondeado 53">
            <a:extLst>
              <a:ext uri="{FF2B5EF4-FFF2-40B4-BE49-F238E27FC236}">
                <a16:creationId xmlns:a16="http://schemas.microsoft.com/office/drawing/2014/main" id="{3F776520-4793-B944-BCDD-50B84C37FB38}"/>
              </a:ext>
            </a:extLst>
          </p:cNvPr>
          <p:cNvSpPr/>
          <p:nvPr/>
        </p:nvSpPr>
        <p:spPr>
          <a:xfrm>
            <a:off x="277792" y="5645618"/>
            <a:ext cx="2824223" cy="65975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5" name="Imagen 54">
            <a:extLst>
              <a:ext uri="{FF2B5EF4-FFF2-40B4-BE49-F238E27FC236}">
                <a16:creationId xmlns:a16="http://schemas.microsoft.com/office/drawing/2014/main" id="{F457F725-1C89-8D42-B179-107B5B1287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879" y="3779745"/>
            <a:ext cx="1677210" cy="1677210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6D9EEDEA-6116-714A-9736-641FCE0AF1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24642" y="3738727"/>
            <a:ext cx="1772010" cy="1772010"/>
          </a:xfrm>
          <a:prstGeom prst="rect">
            <a:avLst/>
          </a:prstGeom>
        </p:spPr>
      </p:pic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E301108F-303A-DE4B-9E78-80BCA702585C}"/>
              </a:ext>
            </a:extLst>
          </p:cNvPr>
          <p:cNvCxnSpPr/>
          <p:nvPr/>
        </p:nvCxnSpPr>
        <p:spPr>
          <a:xfrm>
            <a:off x="9605059" y="3639077"/>
            <a:ext cx="0" cy="3032567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08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F7B1A55F-19FE-804D-9808-5F35D5026D70}"/>
              </a:ext>
            </a:extLst>
          </p:cNvPr>
          <p:cNvSpPr/>
          <p:nvPr/>
        </p:nvSpPr>
        <p:spPr>
          <a:xfrm rot="20254809">
            <a:off x="3202278" y="1879014"/>
            <a:ext cx="456236" cy="295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294287C-68CD-864B-87A8-0AD5DA9A703F}"/>
              </a:ext>
            </a:extLst>
          </p:cNvPr>
          <p:cNvSpPr/>
          <p:nvPr/>
        </p:nvSpPr>
        <p:spPr>
          <a:xfrm rot="1473018">
            <a:off x="6210485" y="1917332"/>
            <a:ext cx="456236" cy="295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riángulo 3">
            <a:extLst>
              <a:ext uri="{FF2B5EF4-FFF2-40B4-BE49-F238E27FC236}">
                <a16:creationId xmlns:a16="http://schemas.microsoft.com/office/drawing/2014/main" id="{B4E23639-0777-B94E-9871-ADF9F3CDA3BE}"/>
              </a:ext>
            </a:extLst>
          </p:cNvPr>
          <p:cNvSpPr/>
          <p:nvPr/>
        </p:nvSpPr>
        <p:spPr>
          <a:xfrm rot="10800000">
            <a:off x="2470230" y="622139"/>
            <a:ext cx="4965540" cy="5613721"/>
          </a:xfrm>
          <a:prstGeom prst="triangle">
            <a:avLst/>
          </a:prstGeom>
          <a:solidFill>
            <a:srgbClr val="EF634C"/>
          </a:solidFill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B296ED6-0625-5A41-873E-D4FB9D7C3C5D}"/>
              </a:ext>
            </a:extLst>
          </p:cNvPr>
          <p:cNvSpPr txBox="1"/>
          <p:nvPr/>
        </p:nvSpPr>
        <p:spPr>
          <a:xfrm>
            <a:off x="3502121" y="1134319"/>
            <a:ext cx="29017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Bimbo Finetip" pitchFamily="2" charset="0"/>
              </a:rPr>
              <a:t>Os deseo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A01B3C4-A48B-F446-8A17-D306D8F4EF35}"/>
              </a:ext>
            </a:extLst>
          </p:cNvPr>
          <p:cNvSpPr txBox="1"/>
          <p:nvPr/>
        </p:nvSpPr>
        <p:spPr>
          <a:xfrm>
            <a:off x="3783447" y="2242315"/>
            <a:ext cx="23391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 dirty="0">
                <a:latin typeface="Little Santa Flake" panose="02000600000000000000" pitchFamily="2" charset="0"/>
              </a:rPr>
              <a:t>FELIZ </a:t>
            </a:r>
          </a:p>
          <a:p>
            <a:pPr algn="ctr"/>
            <a:r>
              <a:rPr lang="es-ES" sz="4800" dirty="0">
                <a:latin typeface="Little Santa Flake" panose="02000600000000000000" pitchFamily="2" charset="0"/>
              </a:rPr>
              <a:t>NAVIDAD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A50154B-C0E7-6443-B48E-9AC4648AD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5891" y="3846326"/>
            <a:ext cx="1294217" cy="129421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66731DF-CE28-8348-BFEB-E9C3BDDE1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8942" y="680806"/>
            <a:ext cx="1251715" cy="125171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9651440D-6B83-1140-AC72-55C1250701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234090">
            <a:off x="2725342" y="681459"/>
            <a:ext cx="645289" cy="64528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CE626A07-730F-5A43-9C6E-84FF83CE65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384632">
            <a:off x="3255410" y="712300"/>
            <a:ext cx="645289" cy="64528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256227A-0CBC-A749-B9F9-EEB3AEE047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719068">
            <a:off x="3740387" y="684004"/>
            <a:ext cx="645289" cy="645289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B25F2161-C145-DB4C-A2BE-503ED124B43D}"/>
              </a:ext>
            </a:extLst>
          </p:cNvPr>
          <p:cNvSpPr txBox="1"/>
          <p:nvPr/>
        </p:nvSpPr>
        <p:spPr>
          <a:xfrm>
            <a:off x="6817578" y="21293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1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48F84A8-4303-8E4A-B1FC-5A73A0648692}"/>
              </a:ext>
            </a:extLst>
          </p:cNvPr>
          <p:cNvSpPr txBox="1"/>
          <p:nvPr/>
        </p:nvSpPr>
        <p:spPr>
          <a:xfrm rot="17641025">
            <a:off x="5374396" y="3816518"/>
            <a:ext cx="1641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/>
              <a:t>PONER PEGAMENTO AQUÍ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F9FB59C-CE7C-084C-9F75-CB3B8C778726}"/>
              </a:ext>
            </a:extLst>
          </p:cNvPr>
          <p:cNvSpPr txBox="1"/>
          <p:nvPr/>
        </p:nvSpPr>
        <p:spPr>
          <a:xfrm>
            <a:off x="2807093" y="19884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2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F5163A8-616B-F046-BF74-EB9A2F4E106B}"/>
              </a:ext>
            </a:extLst>
          </p:cNvPr>
          <p:cNvSpPr txBox="1"/>
          <p:nvPr/>
        </p:nvSpPr>
        <p:spPr>
          <a:xfrm rot="3817291">
            <a:off x="2865867" y="3672571"/>
            <a:ext cx="1641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/>
              <a:t>PONER PEGAMENTO AQUÍ</a:t>
            </a:r>
          </a:p>
        </p:txBody>
      </p:sp>
    </p:spTree>
    <p:extLst>
      <p:ext uri="{BB962C8B-B14F-4D97-AF65-F5344CB8AC3E}">
        <p14:creationId xmlns:p14="http://schemas.microsoft.com/office/powerpoint/2010/main" val="388345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3">
            <a:extLst>
              <a:ext uri="{FF2B5EF4-FFF2-40B4-BE49-F238E27FC236}">
                <a16:creationId xmlns:a16="http://schemas.microsoft.com/office/drawing/2014/main" id="{B4E23639-0777-B94E-9871-ADF9F3CDA3BE}"/>
              </a:ext>
            </a:extLst>
          </p:cNvPr>
          <p:cNvSpPr/>
          <p:nvPr/>
        </p:nvSpPr>
        <p:spPr>
          <a:xfrm rot="10800000">
            <a:off x="2470230" y="622139"/>
            <a:ext cx="4965540" cy="5613721"/>
          </a:xfrm>
          <a:prstGeom prst="triangle">
            <a:avLst/>
          </a:prstGeom>
          <a:noFill/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8F088AF-6B14-344F-9D81-52419DBC70A8}"/>
              </a:ext>
            </a:extLst>
          </p:cNvPr>
          <p:cNvSpPr txBox="1"/>
          <p:nvPr/>
        </p:nvSpPr>
        <p:spPr>
          <a:xfrm>
            <a:off x="3475997" y="752354"/>
            <a:ext cx="32383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latin typeface="Little Santa Flake" panose="02000600000000000000" pitchFamily="2" charset="0"/>
              </a:rPr>
              <a:t>MI HERMANOS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411F9FD-87FC-6C4B-8D2A-E70D2513B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77358">
            <a:off x="5952282" y="1402523"/>
            <a:ext cx="855562" cy="85556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8069A17B-C428-3540-80D9-C0A83F400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45140">
            <a:off x="3232230" y="1418381"/>
            <a:ext cx="855562" cy="855562"/>
          </a:xfrm>
          <a:prstGeom prst="rect">
            <a:avLst/>
          </a:prstGeom>
        </p:spPr>
      </p:pic>
      <p:sp>
        <p:nvSpPr>
          <p:cNvPr id="21" name="Rectángulo redondeado 20">
            <a:extLst>
              <a:ext uri="{FF2B5EF4-FFF2-40B4-BE49-F238E27FC236}">
                <a16:creationId xmlns:a16="http://schemas.microsoft.com/office/drawing/2014/main" id="{14BD9596-9834-7844-9B03-C5E76AC104D6}"/>
              </a:ext>
            </a:extLst>
          </p:cNvPr>
          <p:cNvSpPr/>
          <p:nvPr/>
        </p:nvSpPr>
        <p:spPr>
          <a:xfrm>
            <a:off x="3818680" y="2275156"/>
            <a:ext cx="2268638" cy="116904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323F7B9A-8A28-874D-9A29-04C6626B4333}"/>
              </a:ext>
            </a:extLst>
          </p:cNvPr>
          <p:cNvCxnSpPr/>
          <p:nvPr/>
        </p:nvCxnSpPr>
        <p:spPr>
          <a:xfrm>
            <a:off x="3981691" y="2534856"/>
            <a:ext cx="19329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C6189C1A-EE69-2545-AA9D-EA5C2C968D20}"/>
              </a:ext>
            </a:extLst>
          </p:cNvPr>
          <p:cNvCxnSpPr/>
          <p:nvPr/>
        </p:nvCxnSpPr>
        <p:spPr>
          <a:xfrm>
            <a:off x="3981691" y="2884756"/>
            <a:ext cx="19329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0BD143B1-8F1D-A942-902A-7238F4FC6660}"/>
              </a:ext>
            </a:extLst>
          </p:cNvPr>
          <p:cNvCxnSpPr/>
          <p:nvPr/>
        </p:nvCxnSpPr>
        <p:spPr>
          <a:xfrm>
            <a:off x="3981691" y="3245500"/>
            <a:ext cx="19329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n 26">
            <a:extLst>
              <a:ext uri="{FF2B5EF4-FFF2-40B4-BE49-F238E27FC236}">
                <a16:creationId xmlns:a16="http://schemas.microsoft.com/office/drawing/2014/main" id="{E7B711C7-C3E5-FE48-A0A0-9CD378D258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3624" y="3588003"/>
            <a:ext cx="677016" cy="677016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BA081C3F-7C6A-9345-BD8D-B27D6F95F1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54337">
            <a:off x="4504529" y="4396382"/>
            <a:ext cx="887295" cy="88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65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3">
            <a:extLst>
              <a:ext uri="{FF2B5EF4-FFF2-40B4-BE49-F238E27FC236}">
                <a16:creationId xmlns:a16="http://schemas.microsoft.com/office/drawing/2014/main" id="{B4E23639-0777-B94E-9871-ADF9F3CDA3BE}"/>
              </a:ext>
            </a:extLst>
          </p:cNvPr>
          <p:cNvSpPr/>
          <p:nvPr/>
        </p:nvSpPr>
        <p:spPr>
          <a:xfrm rot="10800000">
            <a:off x="2470230" y="622139"/>
            <a:ext cx="4965540" cy="5613721"/>
          </a:xfrm>
          <a:prstGeom prst="triangle">
            <a:avLst/>
          </a:prstGeom>
          <a:noFill/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8F088AF-6B14-344F-9D81-52419DBC70A8}"/>
              </a:ext>
            </a:extLst>
          </p:cNvPr>
          <p:cNvSpPr txBox="1"/>
          <p:nvPr/>
        </p:nvSpPr>
        <p:spPr>
          <a:xfrm>
            <a:off x="3922853" y="666771"/>
            <a:ext cx="22413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latin typeface="Little Santa Flake" panose="02000600000000000000" pitchFamily="2" charset="0"/>
              </a:rPr>
              <a:t>MI PRIMA</a:t>
            </a:r>
          </a:p>
        </p:txBody>
      </p:sp>
      <p:sp>
        <p:nvSpPr>
          <p:cNvPr id="21" name="Rectángulo redondeado 20">
            <a:extLst>
              <a:ext uri="{FF2B5EF4-FFF2-40B4-BE49-F238E27FC236}">
                <a16:creationId xmlns:a16="http://schemas.microsoft.com/office/drawing/2014/main" id="{14BD9596-9834-7844-9B03-C5E76AC104D6}"/>
              </a:ext>
            </a:extLst>
          </p:cNvPr>
          <p:cNvSpPr/>
          <p:nvPr/>
        </p:nvSpPr>
        <p:spPr>
          <a:xfrm>
            <a:off x="3818680" y="2275156"/>
            <a:ext cx="2268638" cy="116904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323F7B9A-8A28-874D-9A29-04C6626B4333}"/>
              </a:ext>
            </a:extLst>
          </p:cNvPr>
          <p:cNvCxnSpPr/>
          <p:nvPr/>
        </p:nvCxnSpPr>
        <p:spPr>
          <a:xfrm>
            <a:off x="3981691" y="2534856"/>
            <a:ext cx="19329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C6189C1A-EE69-2545-AA9D-EA5C2C968D20}"/>
              </a:ext>
            </a:extLst>
          </p:cNvPr>
          <p:cNvCxnSpPr/>
          <p:nvPr/>
        </p:nvCxnSpPr>
        <p:spPr>
          <a:xfrm>
            <a:off x="3981691" y="2884756"/>
            <a:ext cx="19329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0BD143B1-8F1D-A942-902A-7238F4FC6660}"/>
              </a:ext>
            </a:extLst>
          </p:cNvPr>
          <p:cNvCxnSpPr/>
          <p:nvPr/>
        </p:nvCxnSpPr>
        <p:spPr>
          <a:xfrm>
            <a:off x="3981691" y="3245500"/>
            <a:ext cx="19329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CF77CCD-9C18-DD42-895D-B9EF8AE2FB67}"/>
              </a:ext>
            </a:extLst>
          </p:cNvPr>
          <p:cNvSpPr/>
          <p:nvPr/>
        </p:nvSpPr>
        <p:spPr>
          <a:xfrm rot="20254809">
            <a:off x="3202278" y="1879014"/>
            <a:ext cx="456236" cy="295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87E1BE5-43BE-8745-96F8-D41E546D69B0}"/>
              </a:ext>
            </a:extLst>
          </p:cNvPr>
          <p:cNvSpPr txBox="1"/>
          <p:nvPr/>
        </p:nvSpPr>
        <p:spPr>
          <a:xfrm>
            <a:off x="2807093" y="19884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3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58DDB8C-E908-5246-A251-2CAC734B9A1B}"/>
              </a:ext>
            </a:extLst>
          </p:cNvPr>
          <p:cNvSpPr txBox="1"/>
          <p:nvPr/>
        </p:nvSpPr>
        <p:spPr>
          <a:xfrm rot="3817291">
            <a:off x="2865867" y="3672571"/>
            <a:ext cx="1641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/>
              <a:t>PONER PEGAMENTO AQUÍ</a:t>
            </a:r>
          </a:p>
        </p:txBody>
      </p:sp>
    </p:spTree>
    <p:extLst>
      <p:ext uri="{BB962C8B-B14F-4D97-AF65-F5344CB8AC3E}">
        <p14:creationId xmlns:p14="http://schemas.microsoft.com/office/powerpoint/2010/main" val="2458912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3">
            <a:extLst>
              <a:ext uri="{FF2B5EF4-FFF2-40B4-BE49-F238E27FC236}">
                <a16:creationId xmlns:a16="http://schemas.microsoft.com/office/drawing/2014/main" id="{B4E23639-0777-B94E-9871-ADF9F3CDA3BE}"/>
              </a:ext>
            </a:extLst>
          </p:cNvPr>
          <p:cNvSpPr/>
          <p:nvPr/>
        </p:nvSpPr>
        <p:spPr>
          <a:xfrm rot="10800000">
            <a:off x="2470230" y="622139"/>
            <a:ext cx="4965540" cy="5613721"/>
          </a:xfrm>
          <a:prstGeom prst="triangle">
            <a:avLst/>
          </a:prstGeom>
          <a:noFill/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8F088AF-6B14-344F-9D81-52419DBC70A8}"/>
              </a:ext>
            </a:extLst>
          </p:cNvPr>
          <p:cNvSpPr txBox="1"/>
          <p:nvPr/>
        </p:nvSpPr>
        <p:spPr>
          <a:xfrm>
            <a:off x="4163250" y="784219"/>
            <a:ext cx="15698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latin typeface="Little Santa Flake" panose="02000600000000000000" pitchFamily="2" charset="0"/>
              </a:rPr>
              <a:t>MI TIA</a:t>
            </a:r>
          </a:p>
        </p:txBody>
      </p:sp>
      <p:sp>
        <p:nvSpPr>
          <p:cNvPr id="21" name="Rectángulo redondeado 20">
            <a:extLst>
              <a:ext uri="{FF2B5EF4-FFF2-40B4-BE49-F238E27FC236}">
                <a16:creationId xmlns:a16="http://schemas.microsoft.com/office/drawing/2014/main" id="{14BD9596-9834-7844-9B03-C5E76AC104D6}"/>
              </a:ext>
            </a:extLst>
          </p:cNvPr>
          <p:cNvSpPr/>
          <p:nvPr/>
        </p:nvSpPr>
        <p:spPr>
          <a:xfrm>
            <a:off x="3818680" y="2275156"/>
            <a:ext cx="2268638" cy="116904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323F7B9A-8A28-874D-9A29-04C6626B4333}"/>
              </a:ext>
            </a:extLst>
          </p:cNvPr>
          <p:cNvCxnSpPr/>
          <p:nvPr/>
        </p:nvCxnSpPr>
        <p:spPr>
          <a:xfrm>
            <a:off x="3981691" y="2534856"/>
            <a:ext cx="19329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C6189C1A-EE69-2545-AA9D-EA5C2C968D20}"/>
              </a:ext>
            </a:extLst>
          </p:cNvPr>
          <p:cNvCxnSpPr/>
          <p:nvPr/>
        </p:nvCxnSpPr>
        <p:spPr>
          <a:xfrm>
            <a:off x="3981691" y="2884756"/>
            <a:ext cx="19329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0BD143B1-8F1D-A942-902A-7238F4FC6660}"/>
              </a:ext>
            </a:extLst>
          </p:cNvPr>
          <p:cNvCxnSpPr/>
          <p:nvPr/>
        </p:nvCxnSpPr>
        <p:spPr>
          <a:xfrm>
            <a:off x="3981691" y="3245500"/>
            <a:ext cx="19329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CF77CCD-9C18-DD42-895D-B9EF8AE2FB67}"/>
              </a:ext>
            </a:extLst>
          </p:cNvPr>
          <p:cNvSpPr/>
          <p:nvPr/>
        </p:nvSpPr>
        <p:spPr>
          <a:xfrm rot="20254809">
            <a:off x="3202278" y="1879014"/>
            <a:ext cx="456236" cy="295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87E1BE5-43BE-8745-96F8-D41E546D69B0}"/>
              </a:ext>
            </a:extLst>
          </p:cNvPr>
          <p:cNvSpPr txBox="1"/>
          <p:nvPr/>
        </p:nvSpPr>
        <p:spPr>
          <a:xfrm>
            <a:off x="2807093" y="19884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3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58DDB8C-E908-5246-A251-2CAC734B9A1B}"/>
              </a:ext>
            </a:extLst>
          </p:cNvPr>
          <p:cNvSpPr txBox="1"/>
          <p:nvPr/>
        </p:nvSpPr>
        <p:spPr>
          <a:xfrm rot="3817291">
            <a:off x="2865867" y="3672571"/>
            <a:ext cx="1641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/>
              <a:t>PONER PEGAMENTO AQUÍ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B6648E1-71B0-1546-9986-097FE4E0FF5B}"/>
              </a:ext>
            </a:extLst>
          </p:cNvPr>
          <p:cNvSpPr txBox="1"/>
          <p:nvPr/>
        </p:nvSpPr>
        <p:spPr>
          <a:xfrm rot="17668493">
            <a:off x="5032706" y="322554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268369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53</Words>
  <Application>Microsoft Macintosh PowerPoint</Application>
  <PresentationFormat>A4 (210 x 297 mm)</PresentationFormat>
  <Paragraphs>34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Bimbo Finetip</vt:lpstr>
      <vt:lpstr>Bimbo Finetip</vt:lpstr>
      <vt:lpstr>Calibri</vt:lpstr>
      <vt:lpstr>Calibri Light</vt:lpstr>
      <vt:lpstr>Little Santa Flake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Teresa Sánchez</dc:creator>
  <cp:lastModifiedBy>Teresa Sánchez</cp:lastModifiedBy>
  <cp:revision>5</cp:revision>
  <cp:lastPrinted>2020-12-05T09:10:33Z</cp:lastPrinted>
  <dcterms:created xsi:type="dcterms:W3CDTF">2020-12-05T08:48:34Z</dcterms:created>
  <dcterms:modified xsi:type="dcterms:W3CDTF">2020-12-05T09:56:37Z</dcterms:modified>
</cp:coreProperties>
</file>