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CAmsterdam" panose="02000603000000000000" pitchFamily="2" charset="0"/>
      <p:regular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A"/>
    <a:srgbClr val="FFFFFF"/>
    <a:srgbClr val="EE08BD"/>
    <a:srgbClr val="F824CB"/>
    <a:srgbClr val="F941D2"/>
    <a:srgbClr val="FA60D9"/>
    <a:srgbClr val="FB8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FBAB-74B6-419C-A854-8435BEF17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12D17-6D3D-4E70-9304-3C2499701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2391C-FAC9-4396-8E39-08EF2FE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FA044-6CAF-437C-87D5-84ECEBB4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6E14-D93D-4F28-8DED-798D3D4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4B608-8008-4028-9411-19FB20D4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F2349-1E0D-4CE2-B76E-446EAB1B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70A99-333C-4193-8434-9C38388A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817D6-0FA1-4A21-96E2-E3F039B7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2EA3-8618-4F06-93D1-F591A851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D068C-C89E-42D1-888E-96804DB3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AA1ED-5FDB-442F-B22D-3C494C0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6C21-5B6F-41E5-AA28-95BB893B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4DDC1-CCA0-4093-A5D9-20B393B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F0BB1-A849-4FB1-9A88-08DE6449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263D-0F01-464C-92F2-B83F2522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85351-4C42-4E62-98AA-B5953617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F13AD-1997-49D0-99D3-752394D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CEA7E-C727-4F91-9B9A-35FFF318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25BA5-07B4-4049-AEE6-114BB73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7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2512D-B4F4-41A6-833F-45D1BC7C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36A5C-258F-46E4-8CBE-A95C10CC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E8DC9-D9D8-4132-82E5-07BFA918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806BE-90B3-48E9-979B-C4FBDD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36A5C-AA97-4513-B801-2FD92925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43C8-9452-438B-A68E-5905852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CBACA-5BE4-4BDA-B33E-916B58A02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4203A-90AA-44F8-91FD-11621BC74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824E39-A6BF-4BF0-8556-05D33264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E03DC-D1E9-4491-8940-785802DD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5D0C0-0E71-4AE6-9E15-58B8281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5B5E1-8F58-4C28-A243-9F0A5948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7316-B3BD-4D39-A533-8291B868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8444BF-E3B7-4D24-A5D7-86F37007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C7EA2-2101-420F-9873-5AFFAC3B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2C42E0-6637-4906-A959-E0743E42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F0C643-9E82-431D-985B-61383A16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9C8008-2E63-46AD-98AD-1E37C57B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F891AB-2EDA-40E3-8364-20AA427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2C03-7E80-456A-B96D-D6C5899E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F9CC06-978A-4698-8BAA-2639CC8B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1252E-6B22-4311-85DF-E353EC8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8EC90E-FFDB-4FF2-8CBD-7EDB551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BD986A-7ED0-4988-8B44-309D5424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B9AE0A-96E1-432B-AA40-B9934DF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B1D8E-072D-4E17-992E-E1AEBBC1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B16F-3807-4AFC-867D-BC0CE5A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A059D-D7B9-4F3F-A764-F1A26461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FDA4F-977B-4B04-AFB5-3A872722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985A1-81FA-436B-952F-FA48ECA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08F78-7933-4DBE-9EC2-CBCC654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15F1B-9F2F-49D9-B602-3A870931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3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782C-0F3E-4552-89A4-14DC7562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9B40F-CBC1-493A-BAE2-CF52F8F8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0A84A-050D-4953-8ED2-285ED3ECA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3B8BB-2688-4EE5-B6D5-814611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24E296-CDCD-49D4-B40F-272EBF78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5C518-79B3-4515-8166-01A81FB2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0983E-9DE4-47B4-ACA1-E3BAEBCE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1CAAE-B63F-4F21-A4E3-945B88EC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788C9-B960-4D42-A825-CA0A56757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21F-D218-4F55-AC3B-D5AEC8E0BB4E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D0E1C-E1B7-4902-8A43-69F53AAF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7F653-E45D-468B-B2BD-7D040FAB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F47D-2D7A-4FC5-8062-A300DC657F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34C71C9-704C-4651-AAB0-73BF30E871B3}"/>
              </a:ext>
            </a:extLst>
          </p:cNvPr>
          <p:cNvSpPr/>
          <p:nvPr/>
        </p:nvSpPr>
        <p:spPr>
          <a:xfrm>
            <a:off x="10206584" y="-370115"/>
            <a:ext cx="1872000" cy="5900057"/>
          </a:xfrm>
          <a:prstGeom prst="roundRect">
            <a:avLst/>
          </a:prstGeom>
          <a:solidFill>
            <a:srgbClr val="EE08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D26D9DC-E781-44D5-90AD-92F4EB0FA27E}"/>
              </a:ext>
            </a:extLst>
          </p:cNvPr>
          <p:cNvSpPr/>
          <p:nvPr/>
        </p:nvSpPr>
        <p:spPr>
          <a:xfrm>
            <a:off x="8180482" y="-370115"/>
            <a:ext cx="1872000" cy="5900057"/>
          </a:xfrm>
          <a:prstGeom prst="roundRect">
            <a:avLst/>
          </a:prstGeom>
          <a:solidFill>
            <a:srgbClr val="F824C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F4D140F-F1DC-48D1-B3ED-D650156051FF}"/>
              </a:ext>
            </a:extLst>
          </p:cNvPr>
          <p:cNvSpPr/>
          <p:nvPr/>
        </p:nvSpPr>
        <p:spPr>
          <a:xfrm>
            <a:off x="6154379" y="-370115"/>
            <a:ext cx="1872000" cy="5900057"/>
          </a:xfrm>
          <a:prstGeom prst="roundRect">
            <a:avLst/>
          </a:prstGeom>
          <a:solidFill>
            <a:srgbClr val="F941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9215A54-C871-4BF0-8503-B8A23418053D}"/>
              </a:ext>
            </a:extLst>
          </p:cNvPr>
          <p:cNvSpPr/>
          <p:nvPr/>
        </p:nvSpPr>
        <p:spPr>
          <a:xfrm>
            <a:off x="4128276" y="-370115"/>
            <a:ext cx="1872000" cy="5900057"/>
          </a:xfrm>
          <a:prstGeom prst="roundRect">
            <a:avLst/>
          </a:prstGeom>
          <a:solidFill>
            <a:srgbClr val="FA60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C0857B7-E9CC-439C-ACD2-228887254193}"/>
              </a:ext>
            </a:extLst>
          </p:cNvPr>
          <p:cNvSpPr/>
          <p:nvPr/>
        </p:nvSpPr>
        <p:spPr>
          <a:xfrm>
            <a:off x="2102173" y="-370115"/>
            <a:ext cx="1872000" cy="5900057"/>
          </a:xfrm>
          <a:prstGeom prst="roundRect">
            <a:avLst/>
          </a:prstGeom>
          <a:solidFill>
            <a:srgbClr val="FB81E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2D7815F-F408-4B3E-8265-7E7E85617E75}"/>
              </a:ext>
            </a:extLst>
          </p:cNvPr>
          <p:cNvSpPr/>
          <p:nvPr/>
        </p:nvSpPr>
        <p:spPr>
          <a:xfrm>
            <a:off x="76070" y="-370115"/>
            <a:ext cx="1872000" cy="5900057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5967156-D792-4A13-9F6F-E61E6295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61" y="3429000"/>
            <a:ext cx="1800000" cy="1800000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E323630C-78BA-466F-840F-EDE45DE9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685" y="3429000"/>
            <a:ext cx="1800000" cy="1800000"/>
          </a:xfrm>
          <a:prstGeom prst="rect">
            <a:avLst/>
          </a:prstGeom>
        </p:spPr>
      </p:pic>
      <p:pic>
        <p:nvPicPr>
          <p:cNvPr id="9" name="Imagen 8">
            <a:hlinkClick r:id="rId6" action="ppaction://hlinksldjump"/>
            <a:extLst>
              <a:ext uri="{FF2B5EF4-FFF2-40B4-BE49-F238E27FC236}">
                <a16:creationId xmlns:a16="http://schemas.microsoft.com/office/drawing/2014/main" id="{4CB9331D-6DE0-4DB9-8CE0-535D524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229" y="3429000"/>
            <a:ext cx="1800000" cy="1800000"/>
          </a:xfrm>
          <a:prstGeom prst="rect">
            <a:avLst/>
          </a:prstGeom>
        </p:spPr>
      </p:pic>
      <p:pic>
        <p:nvPicPr>
          <p:cNvPr id="11" name="Imagen 10">
            <a:hlinkClick r:id="rId8" action="ppaction://hlinksldjump"/>
            <a:extLst>
              <a:ext uri="{FF2B5EF4-FFF2-40B4-BE49-F238E27FC236}">
                <a16:creationId xmlns:a16="http://schemas.microsoft.com/office/drawing/2014/main" id="{2235DDF2-AAFF-4247-81BA-1FD30CADE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41" y="3429000"/>
            <a:ext cx="1800000" cy="1800000"/>
          </a:xfrm>
          <a:prstGeom prst="rect">
            <a:avLst/>
          </a:prstGeom>
        </p:spPr>
      </p:pic>
      <p:pic>
        <p:nvPicPr>
          <p:cNvPr id="13" name="Imagen 12">
            <a:hlinkClick r:id="rId10" action="ppaction://hlinksldjump"/>
            <a:extLst>
              <a:ext uri="{FF2B5EF4-FFF2-40B4-BE49-F238E27FC236}">
                <a16:creationId xmlns:a16="http://schemas.microsoft.com/office/drawing/2014/main" id="{2F014F24-7A59-4B64-A2BF-CD047D6AED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317" y="3429000"/>
            <a:ext cx="1800000" cy="1800000"/>
          </a:xfrm>
          <a:prstGeom prst="rect">
            <a:avLst/>
          </a:prstGeom>
        </p:spPr>
      </p:pic>
      <p:pic>
        <p:nvPicPr>
          <p:cNvPr id="15" name="Imagen 14">
            <a:hlinkClick r:id="rId12" action="ppaction://hlinksldjump"/>
            <a:extLst>
              <a:ext uri="{FF2B5EF4-FFF2-40B4-BE49-F238E27FC236}">
                <a16:creationId xmlns:a16="http://schemas.microsoft.com/office/drawing/2014/main" id="{3B99126A-F050-4AC7-8740-5A332EC198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773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búho es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azul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sp>
        <p:nvSpPr>
          <p:cNvPr id="2" name="Flecha: a la derecha 1">
            <a:hlinkClick r:id="rId7" action="ppaction://hlinksldjump"/>
            <a:extLst>
              <a:ext uri="{FF2B5EF4-FFF2-40B4-BE49-F238E27FC236}">
                <a16:creationId xmlns:a16="http://schemas.microsoft.com/office/drawing/2014/main" id="{6E321DBA-3CA1-4099-9047-4C88FC103325}"/>
              </a:ext>
            </a:extLst>
          </p:cNvPr>
          <p:cNvSpPr/>
          <p:nvPr/>
        </p:nvSpPr>
        <p:spPr>
          <a:xfrm>
            <a:off x="11125200" y="157843"/>
            <a:ext cx="888820" cy="764314"/>
          </a:xfrm>
          <a:prstGeom prst="rightArrow">
            <a:avLst/>
          </a:prstGeom>
          <a:solidFill>
            <a:srgbClr val="FCAAE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búho es </a:t>
            </a:r>
            <a:r>
              <a:rPr lang="es-ES" sz="6600" dirty="0">
                <a:solidFill>
                  <a:srgbClr val="FF000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rojo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número es el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dos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16" name="Imagen 15">
            <a:hlinkClick r:id="rId3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C0BB6F97-9B9B-4029-9BCB-D1B4166DC8EE}"/>
              </a:ext>
            </a:extLst>
          </p:cNvPr>
          <p:cNvSpPr txBox="1"/>
          <p:nvPr/>
        </p:nvSpPr>
        <p:spPr>
          <a:xfrm>
            <a:off x="817932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1</a:t>
            </a:r>
          </a:p>
        </p:txBody>
      </p:sp>
      <p:sp>
        <p:nvSpPr>
          <p:cNvPr id="18" name="2">
            <a:extLst>
              <a:ext uri="{FF2B5EF4-FFF2-40B4-BE49-F238E27FC236}">
                <a16:creationId xmlns:a16="http://schemas.microsoft.com/office/drawing/2014/main" id="{9A0877B3-FBF6-431A-A9D9-EDC617C321B4}"/>
              </a:ext>
            </a:extLst>
          </p:cNvPr>
          <p:cNvSpPr txBox="1"/>
          <p:nvPr/>
        </p:nvSpPr>
        <p:spPr>
          <a:xfrm>
            <a:off x="3528052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2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2A54EA8F-1A2A-413E-AA3E-B6FC53F5D57C}"/>
              </a:ext>
            </a:extLst>
          </p:cNvPr>
          <p:cNvSpPr txBox="1"/>
          <p:nvPr/>
        </p:nvSpPr>
        <p:spPr>
          <a:xfrm>
            <a:off x="6096000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3</a:t>
            </a: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32B9685F-122A-4B38-B173-C0E54DAB8071}"/>
              </a:ext>
            </a:extLst>
          </p:cNvPr>
          <p:cNvSpPr txBox="1"/>
          <p:nvPr/>
        </p:nvSpPr>
        <p:spPr>
          <a:xfrm>
            <a:off x="8663948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9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1790399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animal es el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elefante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439" y="4624456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0562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001" y="4624456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la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falda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7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la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ambulancia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6" y="4569600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6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el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colegio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6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</Words>
  <Application>Microsoft Macintosh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CCAmsterdam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Ivan Schmidt</cp:lastModifiedBy>
  <cp:revision>6</cp:revision>
  <dcterms:created xsi:type="dcterms:W3CDTF">2020-06-17T09:05:39Z</dcterms:created>
  <dcterms:modified xsi:type="dcterms:W3CDTF">2020-12-11T22:37:57Z</dcterms:modified>
</cp:coreProperties>
</file>