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0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F2"/>
    <a:srgbClr val="EA86FF"/>
    <a:srgbClr val="EB2CFF"/>
    <a:srgbClr val="FFFD43"/>
    <a:srgbClr val="FFFE65"/>
    <a:srgbClr val="EDFF3D"/>
    <a:srgbClr val="6CF8FF"/>
    <a:srgbClr val="3BFFF4"/>
    <a:srgbClr val="93EFFF"/>
    <a:srgbClr val="6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9"/>
    <p:restoredTop sz="96281"/>
  </p:normalViewPr>
  <p:slideViewPr>
    <p:cSldViewPr snapToGrid="0" snapToObjects="1">
      <p:cViewPr varScale="1">
        <p:scale>
          <a:sx n="90" d="100"/>
          <a:sy n="90" d="100"/>
        </p:scale>
        <p:origin x="2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2D20-3C18-304D-8E11-E661FDCBE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D1322-E590-4742-A7C5-283E9E93C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F1654-2297-BA45-B3D8-ACBEDBF1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3120-AA2C-FE4E-B107-88390332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18AEA-4DD7-104F-8A4E-E4CF1DA8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87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BCFE-6EDE-8140-A0EA-FF273EEA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5ED3C-2AF3-D14D-977B-353CF68A6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D72F-B244-544B-B44B-7067E5D1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B9A40-E6A3-4D49-AD10-F337B0E8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F771-32F0-EC4D-A80A-BEAA2692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6589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93266-6571-B74B-A880-64941FC73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8F340-050F-4F4B-AF8D-24A9B58F6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DF6F5-A285-6C4E-9C0D-23090356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57416-C6B1-0D44-8F3D-43DC5066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561A1-DB17-004B-84A6-1794943C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355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3DB4-A771-B44A-B921-64C2CDD2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F2AF-788E-B148-8129-6CE2B1A9B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742BF-1E76-2949-B829-AF6A6837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97012-6B60-BB4C-A41F-31B92308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B889-2EAA-9F4E-910F-76468B53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81515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94B9-993A-AC43-B37F-41D33635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0A80E-DC85-6E48-BDFC-7D39881C4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2A4EC-95DD-0642-AB55-BAF58B15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76073-DAFF-F445-A68C-1234CF09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24A92-F1CD-184B-871B-330D4399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13993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6200-5B6F-3645-B86A-01563DCC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85B4-DA2C-C248-ACD2-0D1F99E9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3ACDE-085C-9D45-B287-E0B8B92E2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8FB85-99FF-5A4F-96D1-7AC90F2B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0D62A-FC07-624D-AA20-13A453D0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86080-68DB-504D-BAE6-B79ED55C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6337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4D2-CF5D-774B-B22D-59A88F41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7B49F-E3D2-3840-91C0-1777792E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F6BB8-CC53-084D-8972-6F69568A4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5D4ED-37FD-3348-862B-0EDF5E400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AF106-A46D-7B4F-B2FE-B281C045E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DFEAC-5F92-5D41-93C1-EECAFFC4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4127C-D25F-3D4C-8AB1-4BC70171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839C4-F72B-7E45-9562-B7A6359D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61082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77F6-9727-A840-966E-2375DDB0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56E7B-11A4-C542-8A18-F8EE9E99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05D9F-34B1-4043-B67D-0FFE150D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BEF70-78FA-FA4B-866D-1C5BEFE4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3407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0B09-EF23-184F-9EBD-EA9629BF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AB9EA-34C8-CB43-A9AC-9068873F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97179-1065-EF45-9343-ED15F03A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69284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161E-137B-E848-8E3C-D046CEB0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D85E-12EC-154D-9DC3-1B53FFF8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2D7B2-4268-D74D-B521-984F7C7D4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FCC4-9253-5443-B1E7-6FCFBE0C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F3EDD-F352-CF4D-BE78-57B31A5B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651A4-47E1-4A43-A72C-F403AA2F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0667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DCF0-524B-EE45-8137-0390D434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EFF74-13C9-594F-8ED0-72023A4A8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FC710-4158-1E47-B9D4-51171011C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57E1-CE3B-FA45-BFAA-7E97686A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7C8D3-1015-004F-8589-55ED118C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7CB7D-7373-E149-8BB7-9087A59D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449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DEBF3-6DF3-D84F-9DA8-6AA3C89A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8DA3B-092B-6449-BDE9-573FBA250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8FD8-CB9E-0740-8B63-5C8D060E1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AEFC-C6E4-5146-8879-14198E12158B}" type="datetimeFigureOut">
              <a:rPr lang="en-CL" smtClean="0"/>
              <a:t>11-12-20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17A4-FEA3-6A4E-B172-2A188F662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6D466-4A4D-3040-BBC8-8639D7539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A171-623D-DC41-B607-2BC0D664CB17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5403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slide" Target="slide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8.jp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7638495-2D1D-874F-A900-95CAF0EDCA1D}"/>
              </a:ext>
            </a:extLst>
          </p:cNvPr>
          <p:cNvSpPr/>
          <p:nvPr/>
        </p:nvSpPr>
        <p:spPr>
          <a:xfrm>
            <a:off x="4392748" y="-171450"/>
            <a:ext cx="3222490" cy="6215063"/>
          </a:xfrm>
          <a:prstGeom prst="roundRect">
            <a:avLst/>
          </a:prstGeom>
          <a:solidFill>
            <a:srgbClr val="FF5EF2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64EC24E-1D69-4647-B2C3-EC1047842C47}"/>
              </a:ext>
            </a:extLst>
          </p:cNvPr>
          <p:cNvSpPr/>
          <p:nvPr/>
        </p:nvSpPr>
        <p:spPr>
          <a:xfrm>
            <a:off x="7924529" y="-171450"/>
            <a:ext cx="3401761" cy="6215063"/>
          </a:xfrm>
          <a:prstGeom prst="roundRect">
            <a:avLst/>
          </a:prstGeom>
          <a:solidFill>
            <a:srgbClr val="EB2C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A5A95-354A-3E4C-96C9-66F4ED886FC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84723" y="2234926"/>
            <a:ext cx="2880000" cy="28800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CE808A-6C70-7A43-9DE7-9DE52AF6A390}"/>
              </a:ext>
            </a:extLst>
          </p:cNvPr>
          <p:cNvSpPr/>
          <p:nvPr/>
        </p:nvSpPr>
        <p:spPr>
          <a:xfrm>
            <a:off x="865709" y="-171450"/>
            <a:ext cx="3057553" cy="6215063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8A8621E7-C246-374F-B6FC-51B74EDF904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3310" y="2220638"/>
            <a:ext cx="2875144" cy="2880000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194B681D-9C08-4B40-9FEA-FA62FA5B286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63993" y="2220638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82ACA3-91D9-4E4B-B486-86A6D1D0142F}"/>
              </a:ext>
            </a:extLst>
          </p:cNvPr>
          <p:cNvSpPr/>
          <p:nvPr/>
        </p:nvSpPr>
        <p:spPr>
          <a:xfrm rot="5400000">
            <a:off x="5604059" y="-2911289"/>
            <a:ext cx="1195809" cy="8827295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F4425-4C9F-DD4E-88BF-FD3DAFF373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42515" y="0"/>
            <a:ext cx="1080000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453E9A-E482-F941-BEB0-87E645DAAC71}"/>
              </a:ext>
            </a:extLst>
          </p:cNvPr>
          <p:cNvSpPr txBox="1"/>
          <p:nvPr/>
        </p:nvSpPr>
        <p:spPr>
          <a:xfrm>
            <a:off x="2795587" y="132461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¿Dónde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hay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2 animales?</a:t>
            </a:r>
          </a:p>
        </p:txBody>
      </p:sp>
      <p:pic>
        <p:nvPicPr>
          <p:cNvPr id="11" name="Gatito">
            <a:extLst>
              <a:ext uri="{FF2B5EF4-FFF2-40B4-BE49-F238E27FC236}">
                <a16:creationId xmlns:a16="http://schemas.microsoft.com/office/drawing/2014/main" id="{1DA45E21-A9F3-E645-B524-A8E744FC820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5" y="3851042"/>
            <a:ext cx="1800000" cy="1800000"/>
          </a:xfrm>
          <a:prstGeom prst="rect">
            <a:avLst/>
          </a:prstGeom>
        </p:spPr>
      </p:pic>
      <p:pic>
        <p:nvPicPr>
          <p:cNvPr id="12" name="Rana">
            <a:extLst>
              <a:ext uri="{FF2B5EF4-FFF2-40B4-BE49-F238E27FC236}">
                <a16:creationId xmlns:a16="http://schemas.microsoft.com/office/drawing/2014/main" id="{2303DF98-4E40-CE42-92E2-DC86BA4E477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49" y="3851042"/>
            <a:ext cx="1800000" cy="1800000"/>
          </a:xfrm>
          <a:prstGeom prst="rect">
            <a:avLst/>
          </a:prstGeom>
        </p:spPr>
      </p:pic>
      <p:pic>
        <p:nvPicPr>
          <p:cNvPr id="13" name="Mariposa">
            <a:extLst>
              <a:ext uri="{FF2B5EF4-FFF2-40B4-BE49-F238E27FC236}">
                <a16:creationId xmlns:a16="http://schemas.microsoft.com/office/drawing/2014/main" id="{BF4CEDAC-E117-B640-9119-CEE2C940C0D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76819" y="3733384"/>
            <a:ext cx="1800000" cy="1800000"/>
          </a:xfrm>
          <a:prstGeom prst="rect">
            <a:avLst/>
          </a:prstGeom>
        </p:spPr>
      </p:pic>
      <p:pic>
        <p:nvPicPr>
          <p:cNvPr id="14" name="Ratón">
            <a:extLst>
              <a:ext uri="{FF2B5EF4-FFF2-40B4-BE49-F238E27FC236}">
                <a16:creationId xmlns:a16="http://schemas.microsoft.com/office/drawing/2014/main" id="{DD2FA0FA-99C3-4E47-BA8F-44202503B5A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259614" y="3851042"/>
            <a:ext cx="1800000" cy="1800000"/>
          </a:xfrm>
          <a:prstGeom prst="rect">
            <a:avLst/>
          </a:prstGeom>
        </p:spPr>
      </p:pic>
      <p:sp>
        <p:nvSpPr>
          <p:cNvPr id="20" name="Right Arrow 19">
            <a:hlinkClick r:id="rId7" action="ppaction://hlinksldjump"/>
            <a:extLst>
              <a:ext uri="{FF2B5EF4-FFF2-40B4-BE49-F238E27FC236}">
                <a16:creationId xmlns:a16="http://schemas.microsoft.com/office/drawing/2014/main" id="{D66E8578-64D3-BB48-A0BB-A27B4949E143}"/>
              </a:ext>
            </a:extLst>
          </p:cNvPr>
          <p:cNvSpPr/>
          <p:nvPr/>
        </p:nvSpPr>
        <p:spPr>
          <a:xfrm>
            <a:off x="10615611" y="252079"/>
            <a:ext cx="1100139" cy="575841"/>
          </a:xfrm>
          <a:prstGeom prst="rightArrow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3109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CAE358-ABCB-E049-A696-926D0DBA9F9B}"/>
              </a:ext>
            </a:extLst>
          </p:cNvPr>
          <p:cNvSpPr/>
          <p:nvPr/>
        </p:nvSpPr>
        <p:spPr>
          <a:xfrm rot="5400000">
            <a:off x="5204009" y="-2439915"/>
            <a:ext cx="1867321" cy="8698710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9F6E0-8F20-7B40-8C4C-A311CCEFDEE9}"/>
              </a:ext>
            </a:extLst>
          </p:cNvPr>
          <p:cNvSpPr txBox="1"/>
          <p:nvPr/>
        </p:nvSpPr>
        <p:spPr>
          <a:xfrm>
            <a:off x="3629023" y="1240748"/>
            <a:ext cx="6529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¿Cuanto es 4+1 ?...Selecciona las opciones que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 corresponden 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al resultado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</a:p>
        </p:txBody>
      </p:sp>
      <p:pic>
        <p:nvPicPr>
          <p:cNvPr id="7" name="1">
            <a:extLst>
              <a:ext uri="{FF2B5EF4-FFF2-40B4-BE49-F238E27FC236}">
                <a16:creationId xmlns:a16="http://schemas.microsoft.com/office/drawing/2014/main" id="{438479BB-472F-734F-B421-86BE1D5F45C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52" y="4014900"/>
            <a:ext cx="1800000" cy="1800000"/>
          </a:xfrm>
          <a:prstGeom prst="rect">
            <a:avLst/>
          </a:prstGeom>
        </p:spPr>
      </p:pic>
      <p:pic>
        <p:nvPicPr>
          <p:cNvPr id="8" name="5">
            <a:extLst>
              <a:ext uri="{FF2B5EF4-FFF2-40B4-BE49-F238E27FC236}">
                <a16:creationId xmlns:a16="http://schemas.microsoft.com/office/drawing/2014/main" id="{95A75E47-BC19-4848-8D37-FA1F6E46A2D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58411" y="4082221"/>
            <a:ext cx="1800000" cy="1800000"/>
          </a:xfrm>
          <a:prstGeom prst="rect">
            <a:avLst/>
          </a:prstGeom>
        </p:spPr>
      </p:pic>
      <p:pic>
        <p:nvPicPr>
          <p:cNvPr id="9" name="2">
            <a:extLst>
              <a:ext uri="{FF2B5EF4-FFF2-40B4-BE49-F238E27FC236}">
                <a16:creationId xmlns:a16="http://schemas.microsoft.com/office/drawing/2014/main" id="{9CD98BE9-5EE8-AF4C-9115-E1A6FDEB7D5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51" y="4014900"/>
            <a:ext cx="1800000" cy="1800000"/>
          </a:xfrm>
          <a:prstGeom prst="rect">
            <a:avLst/>
          </a:prstGeom>
        </p:spPr>
      </p:pic>
      <p:pic>
        <p:nvPicPr>
          <p:cNvPr id="10" name="3">
            <a:extLst>
              <a:ext uri="{FF2B5EF4-FFF2-40B4-BE49-F238E27FC236}">
                <a16:creationId xmlns:a16="http://schemas.microsoft.com/office/drawing/2014/main" id="{910F254F-0FC5-544A-98B2-D2434A6BEE6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63" y="4153546"/>
            <a:ext cx="1800000" cy="18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761D50-8220-6244-BF78-53E502FC7B3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142515" y="0"/>
            <a:ext cx="1080000" cy="1080000"/>
          </a:xfrm>
          <a:prstGeom prst="rect">
            <a:avLst/>
          </a:prstGeom>
        </p:spPr>
      </p:pic>
      <p:sp>
        <p:nvSpPr>
          <p:cNvPr id="15" name="Right Arrow 14">
            <a:hlinkClick r:id="rId7" action="ppaction://hlinksldjump"/>
            <a:extLst>
              <a:ext uri="{FF2B5EF4-FFF2-40B4-BE49-F238E27FC236}">
                <a16:creationId xmlns:a16="http://schemas.microsoft.com/office/drawing/2014/main" id="{0197AA1B-C5E6-2344-8E02-859F05363C4B}"/>
              </a:ext>
            </a:extLst>
          </p:cNvPr>
          <p:cNvSpPr/>
          <p:nvPr/>
        </p:nvSpPr>
        <p:spPr>
          <a:xfrm>
            <a:off x="10029825" y="228600"/>
            <a:ext cx="1357313" cy="628650"/>
          </a:xfrm>
          <a:prstGeom prst="rightArrow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3844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DDB48D-9E36-4D49-8B56-557B970C2A67}"/>
              </a:ext>
            </a:extLst>
          </p:cNvPr>
          <p:cNvSpPr/>
          <p:nvPr/>
        </p:nvSpPr>
        <p:spPr>
          <a:xfrm rot="5400000">
            <a:off x="5003984" y="-2311215"/>
            <a:ext cx="2410246" cy="8841584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53C0D-8447-EE4F-B980-3CC6B43D84F2}"/>
              </a:ext>
            </a:extLst>
          </p:cNvPr>
          <p:cNvSpPr txBox="1"/>
          <p:nvPr/>
        </p:nvSpPr>
        <p:spPr>
          <a:xfrm>
            <a:off x="2197485" y="1206958"/>
            <a:ext cx="8206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¿Cuanto es 2+1?... Selecciona las opciones que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</a:t>
            </a:r>
            <a:r>
              <a:rPr lang="en-CL" sz="2800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corresponden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al resultado</a:t>
            </a:r>
          </a:p>
        </p:txBody>
      </p:sp>
      <p:pic>
        <p:nvPicPr>
          <p:cNvPr id="10" name="2">
            <a:extLst>
              <a:ext uri="{FF2B5EF4-FFF2-40B4-BE49-F238E27FC236}">
                <a16:creationId xmlns:a16="http://schemas.microsoft.com/office/drawing/2014/main" id="{E3280F14-57E4-5F4A-A3D4-0C216E25D1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7485" y="3851042"/>
            <a:ext cx="1800000" cy="1800000"/>
          </a:xfrm>
          <a:prstGeom prst="rect">
            <a:avLst/>
          </a:prstGeom>
        </p:spPr>
      </p:pic>
      <p:pic>
        <p:nvPicPr>
          <p:cNvPr id="11" name="5">
            <a:extLst>
              <a:ext uri="{FF2B5EF4-FFF2-40B4-BE49-F238E27FC236}">
                <a16:creationId xmlns:a16="http://schemas.microsoft.com/office/drawing/2014/main" id="{76660539-990E-3444-A4B0-636B206028C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82" y="3817252"/>
            <a:ext cx="1800000" cy="1800000"/>
          </a:xfrm>
          <a:prstGeom prst="rect">
            <a:avLst/>
          </a:prstGeom>
        </p:spPr>
      </p:pic>
      <p:pic>
        <p:nvPicPr>
          <p:cNvPr id="12" name="3">
            <a:extLst>
              <a:ext uri="{FF2B5EF4-FFF2-40B4-BE49-F238E27FC236}">
                <a16:creationId xmlns:a16="http://schemas.microsoft.com/office/drawing/2014/main" id="{5ADE3263-1F73-6542-AFAA-64F5C1F870E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37574" y="4024959"/>
            <a:ext cx="1800000" cy="1800000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6E952570-B8D5-4946-A31A-7F162764C8B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07689" y="3857738"/>
            <a:ext cx="1800000" cy="180000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F1AEC2-F46C-984B-8DC8-2AEE69C3D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7804" y="154638"/>
            <a:ext cx="863671" cy="9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82ACA3-91D9-4E4B-B486-86A6D1D0142F}"/>
              </a:ext>
            </a:extLst>
          </p:cNvPr>
          <p:cNvSpPr/>
          <p:nvPr/>
        </p:nvSpPr>
        <p:spPr>
          <a:xfrm rot="5400000">
            <a:off x="5498095" y="-3097819"/>
            <a:ext cx="1195809" cy="8827295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D9B98-0B74-BB4C-92EE-6A69EFB372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416" y="233090"/>
            <a:ext cx="1171574" cy="1228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C9384-2311-8A47-A70E-6CF2FD606497}"/>
              </a:ext>
            </a:extLst>
          </p:cNvPr>
          <p:cNvSpPr txBox="1"/>
          <p:nvPr/>
        </p:nvSpPr>
        <p:spPr>
          <a:xfrm>
            <a:off x="3126475" y="847562"/>
            <a:ext cx="661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¿Cúales de estas flores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 SON</a:t>
            </a:r>
            <a:r>
              <a:rPr lang="en-CL" sz="28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de color amarillo?</a:t>
            </a:r>
          </a:p>
        </p:txBody>
      </p:sp>
      <p:pic>
        <p:nvPicPr>
          <p:cNvPr id="3" name="amarilla">
            <a:extLst>
              <a:ext uri="{FF2B5EF4-FFF2-40B4-BE49-F238E27FC236}">
                <a16:creationId xmlns:a16="http://schemas.microsoft.com/office/drawing/2014/main" id="{80A0E384-C03E-B142-8E0B-8B237408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62" y="3698875"/>
            <a:ext cx="1638300" cy="1727200"/>
          </a:xfrm>
          <a:prstGeom prst="rect">
            <a:avLst/>
          </a:prstGeom>
        </p:spPr>
      </p:pic>
      <p:pic>
        <p:nvPicPr>
          <p:cNvPr id="5" name="rosada">
            <a:extLst>
              <a:ext uri="{FF2B5EF4-FFF2-40B4-BE49-F238E27FC236}">
                <a16:creationId xmlns:a16="http://schemas.microsoft.com/office/drawing/2014/main" id="{5F81B01B-A58C-7A4E-933B-33DC5ACF5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004" y="3579812"/>
            <a:ext cx="1689100" cy="1727200"/>
          </a:xfrm>
          <a:prstGeom prst="rect">
            <a:avLst/>
          </a:prstGeom>
        </p:spPr>
      </p:pic>
      <p:pic>
        <p:nvPicPr>
          <p:cNvPr id="6" name="Morada">
            <a:extLst>
              <a:ext uri="{FF2B5EF4-FFF2-40B4-BE49-F238E27FC236}">
                <a16:creationId xmlns:a16="http://schemas.microsoft.com/office/drawing/2014/main" id="{0FCA1796-5265-E142-97F4-A477575F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720" y="3584575"/>
            <a:ext cx="1612900" cy="1778000"/>
          </a:xfrm>
          <a:prstGeom prst="rect">
            <a:avLst/>
          </a:prstGeom>
        </p:spPr>
      </p:pic>
      <p:pic>
        <p:nvPicPr>
          <p:cNvPr id="8" name="azul">
            <a:extLst>
              <a:ext uri="{FF2B5EF4-FFF2-40B4-BE49-F238E27FC236}">
                <a16:creationId xmlns:a16="http://schemas.microsoft.com/office/drawing/2014/main" id="{D339B49C-8E7F-114F-B607-71E38C98C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990" y="3521075"/>
            <a:ext cx="1498600" cy="1905000"/>
          </a:xfrm>
          <a:prstGeom prst="rect">
            <a:avLst/>
          </a:prstGeom>
        </p:spPr>
      </p:pic>
      <p:sp>
        <p:nvSpPr>
          <p:cNvPr id="22" name="Right Arrow 21">
            <a:hlinkClick r:id="rId7" action="ppaction://hlinksldjump"/>
            <a:extLst>
              <a:ext uri="{FF2B5EF4-FFF2-40B4-BE49-F238E27FC236}">
                <a16:creationId xmlns:a16="http://schemas.microsoft.com/office/drawing/2014/main" id="{B8B827D2-7C24-4D48-8B9D-E40BC4EA98AD}"/>
              </a:ext>
            </a:extLst>
          </p:cNvPr>
          <p:cNvSpPr/>
          <p:nvPr/>
        </p:nvSpPr>
        <p:spPr>
          <a:xfrm>
            <a:off x="10772775" y="233090"/>
            <a:ext cx="1085850" cy="614472"/>
          </a:xfrm>
          <a:prstGeom prst="rightArrow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6519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82ACA3-91D9-4E4B-B486-86A6D1D0142F}"/>
              </a:ext>
            </a:extLst>
          </p:cNvPr>
          <p:cNvSpPr/>
          <p:nvPr/>
        </p:nvSpPr>
        <p:spPr>
          <a:xfrm rot="5400000">
            <a:off x="5179206" y="-2778931"/>
            <a:ext cx="1810964" cy="8804673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pic>
        <p:nvPicPr>
          <p:cNvPr id="18" name="Picture 1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8D5001-8286-644D-87BA-178625A9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804" y="154638"/>
            <a:ext cx="863671" cy="925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C9384-2311-8A47-A70E-6CF2FD606497}"/>
              </a:ext>
            </a:extLst>
          </p:cNvPr>
          <p:cNvSpPr txBox="1"/>
          <p:nvPr/>
        </p:nvSpPr>
        <p:spPr>
          <a:xfrm>
            <a:off x="3126475" y="847562"/>
            <a:ext cx="5500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¿Cúales de estos objetos 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 SON 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de color naranjo?</a:t>
            </a:r>
          </a:p>
        </p:txBody>
      </p:sp>
      <p:pic>
        <p:nvPicPr>
          <p:cNvPr id="4" name="amarillo">
            <a:extLst>
              <a:ext uri="{FF2B5EF4-FFF2-40B4-BE49-F238E27FC236}">
                <a16:creationId xmlns:a16="http://schemas.microsoft.com/office/drawing/2014/main" id="{B2549896-BB11-CD4B-BE7A-C89701EF5E9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59" y="3340100"/>
            <a:ext cx="1440000" cy="1440000"/>
          </a:xfrm>
          <a:prstGeom prst="rect">
            <a:avLst/>
          </a:prstGeom>
        </p:spPr>
      </p:pic>
      <p:pic>
        <p:nvPicPr>
          <p:cNvPr id="12" name="naranjo">
            <a:extLst>
              <a:ext uri="{FF2B5EF4-FFF2-40B4-BE49-F238E27FC236}">
                <a16:creationId xmlns:a16="http://schemas.microsoft.com/office/drawing/2014/main" id="{B5CB340B-341B-A04F-B4F7-21FBF98E181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37374" y="3340100"/>
            <a:ext cx="1440000" cy="1440000"/>
          </a:xfrm>
          <a:prstGeom prst="rect">
            <a:avLst/>
          </a:prstGeom>
        </p:spPr>
      </p:pic>
      <p:pic>
        <p:nvPicPr>
          <p:cNvPr id="13" name="verde">
            <a:extLst>
              <a:ext uri="{FF2B5EF4-FFF2-40B4-BE49-F238E27FC236}">
                <a16:creationId xmlns:a16="http://schemas.microsoft.com/office/drawing/2014/main" id="{7F00AB4A-4647-3F44-BE6D-FBC3A559C50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47589" y="3340100"/>
            <a:ext cx="1440000" cy="1440000"/>
          </a:xfrm>
          <a:prstGeom prst="rect">
            <a:avLst/>
          </a:prstGeom>
        </p:spPr>
      </p:pic>
      <p:pic>
        <p:nvPicPr>
          <p:cNvPr id="17" name="rojo">
            <a:extLst>
              <a:ext uri="{FF2B5EF4-FFF2-40B4-BE49-F238E27FC236}">
                <a16:creationId xmlns:a16="http://schemas.microsoft.com/office/drawing/2014/main" id="{3E5610BC-4013-A341-AA4E-64D8962816F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857804" y="3340100"/>
            <a:ext cx="1440000" cy="14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D29B12-62BB-3947-ADFC-329664D7300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2416" y="233090"/>
            <a:ext cx="1171574" cy="12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82ACA3-91D9-4E4B-B486-86A6D1D0142F}"/>
              </a:ext>
            </a:extLst>
          </p:cNvPr>
          <p:cNvSpPr/>
          <p:nvPr/>
        </p:nvSpPr>
        <p:spPr>
          <a:xfrm rot="5400000">
            <a:off x="5190518" y="-2813197"/>
            <a:ext cx="1810964" cy="8804673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C9384-2311-8A47-A70E-6CF2FD606497}"/>
              </a:ext>
            </a:extLst>
          </p:cNvPr>
          <p:cNvSpPr txBox="1"/>
          <p:nvPr/>
        </p:nvSpPr>
        <p:spPr>
          <a:xfrm>
            <a:off x="3126475" y="847562"/>
            <a:ext cx="550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¿Cúales de estos medios de transporte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 son Aéreos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8FCE9-6511-7C47-9192-7B293300D44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5" y="127562"/>
            <a:ext cx="1265834" cy="1440000"/>
          </a:xfrm>
          <a:prstGeom prst="rect">
            <a:avLst/>
          </a:prstGeom>
        </p:spPr>
      </p:pic>
      <p:pic>
        <p:nvPicPr>
          <p:cNvPr id="3" name="avion">
            <a:extLst>
              <a:ext uri="{FF2B5EF4-FFF2-40B4-BE49-F238E27FC236}">
                <a16:creationId xmlns:a16="http://schemas.microsoft.com/office/drawing/2014/main" id="{CAED8F00-65AF-4547-BA05-201079D8B89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92950" y="4045520"/>
            <a:ext cx="1440000" cy="1440000"/>
          </a:xfrm>
          <a:prstGeom prst="rect">
            <a:avLst/>
          </a:prstGeom>
        </p:spPr>
      </p:pic>
      <p:pic>
        <p:nvPicPr>
          <p:cNvPr id="6" name="bus escolar">
            <a:extLst>
              <a:ext uri="{FF2B5EF4-FFF2-40B4-BE49-F238E27FC236}">
                <a16:creationId xmlns:a16="http://schemas.microsoft.com/office/drawing/2014/main" id="{0290B305-8014-2E4E-B2F3-E4922522DA1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69" y="4017340"/>
            <a:ext cx="1440000" cy="1440000"/>
          </a:xfrm>
          <a:prstGeom prst="rect">
            <a:avLst/>
          </a:prstGeom>
        </p:spPr>
      </p:pic>
      <p:pic>
        <p:nvPicPr>
          <p:cNvPr id="8" name="barco">
            <a:extLst>
              <a:ext uri="{FF2B5EF4-FFF2-40B4-BE49-F238E27FC236}">
                <a16:creationId xmlns:a16="http://schemas.microsoft.com/office/drawing/2014/main" id="{F8F9124B-889A-FD49-BC56-B2EC73FD209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67957" y="4017340"/>
            <a:ext cx="1440000" cy="1440000"/>
          </a:xfrm>
          <a:prstGeom prst="rect">
            <a:avLst/>
          </a:prstGeom>
        </p:spPr>
      </p:pic>
      <p:pic>
        <p:nvPicPr>
          <p:cNvPr id="15" name="Auto">
            <a:extLst>
              <a:ext uri="{FF2B5EF4-FFF2-40B4-BE49-F238E27FC236}">
                <a16:creationId xmlns:a16="http://schemas.microsoft.com/office/drawing/2014/main" id="{BBA9B4DD-FE36-574C-8668-499D6CE3D3C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73172" y="4045520"/>
            <a:ext cx="1440000" cy="1440000"/>
          </a:xfrm>
          <a:prstGeom prst="rect">
            <a:avLst/>
          </a:prstGeom>
        </p:spPr>
      </p:pic>
      <p:sp>
        <p:nvSpPr>
          <p:cNvPr id="19" name="Right Arrow 18">
            <a:hlinkClick r:id="rId7" action="ppaction://hlinksldjump"/>
            <a:extLst>
              <a:ext uri="{FF2B5EF4-FFF2-40B4-BE49-F238E27FC236}">
                <a16:creationId xmlns:a16="http://schemas.microsoft.com/office/drawing/2014/main" id="{B51055CA-1765-674E-A626-6D433A5F6849}"/>
              </a:ext>
            </a:extLst>
          </p:cNvPr>
          <p:cNvSpPr/>
          <p:nvPr/>
        </p:nvSpPr>
        <p:spPr>
          <a:xfrm>
            <a:off x="10901363" y="242888"/>
            <a:ext cx="1128712" cy="604674"/>
          </a:xfrm>
          <a:prstGeom prst="rightArrow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42365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82ACA3-91D9-4E4B-B486-86A6D1D0142F}"/>
              </a:ext>
            </a:extLst>
          </p:cNvPr>
          <p:cNvSpPr/>
          <p:nvPr/>
        </p:nvSpPr>
        <p:spPr>
          <a:xfrm rot="5400000">
            <a:off x="5179206" y="-2778931"/>
            <a:ext cx="1810964" cy="8804673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C9384-2311-8A47-A70E-6CF2FD606497}"/>
              </a:ext>
            </a:extLst>
          </p:cNvPr>
          <p:cNvSpPr txBox="1"/>
          <p:nvPr/>
        </p:nvSpPr>
        <p:spPr>
          <a:xfrm>
            <a:off x="3126475" y="847562"/>
            <a:ext cx="550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¿Cúales de estos medios de transporte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 son acuaticos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?</a:t>
            </a:r>
          </a:p>
        </p:txBody>
      </p:sp>
      <p:pic>
        <p:nvPicPr>
          <p:cNvPr id="3" name="avion">
            <a:extLst>
              <a:ext uri="{FF2B5EF4-FFF2-40B4-BE49-F238E27FC236}">
                <a16:creationId xmlns:a16="http://schemas.microsoft.com/office/drawing/2014/main" id="{CAED8F00-65AF-4547-BA05-201079D8B89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92950" y="4045520"/>
            <a:ext cx="1440000" cy="1440000"/>
          </a:xfrm>
          <a:prstGeom prst="rect">
            <a:avLst/>
          </a:prstGeom>
        </p:spPr>
      </p:pic>
      <p:pic>
        <p:nvPicPr>
          <p:cNvPr id="6" name="bus escolar">
            <a:extLst>
              <a:ext uri="{FF2B5EF4-FFF2-40B4-BE49-F238E27FC236}">
                <a16:creationId xmlns:a16="http://schemas.microsoft.com/office/drawing/2014/main" id="{0290B305-8014-2E4E-B2F3-E4922522DA1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28" y="4045520"/>
            <a:ext cx="1440000" cy="1440000"/>
          </a:xfrm>
          <a:prstGeom prst="rect">
            <a:avLst/>
          </a:prstGeom>
        </p:spPr>
      </p:pic>
      <p:pic>
        <p:nvPicPr>
          <p:cNvPr id="8" name="barco">
            <a:extLst>
              <a:ext uri="{FF2B5EF4-FFF2-40B4-BE49-F238E27FC236}">
                <a16:creationId xmlns:a16="http://schemas.microsoft.com/office/drawing/2014/main" id="{F8F9124B-889A-FD49-BC56-B2EC73FD209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59050" y="4045520"/>
            <a:ext cx="1440000" cy="1440000"/>
          </a:xfrm>
          <a:prstGeom prst="rect">
            <a:avLst/>
          </a:prstGeom>
        </p:spPr>
      </p:pic>
      <p:pic>
        <p:nvPicPr>
          <p:cNvPr id="15" name="Auto">
            <a:extLst>
              <a:ext uri="{FF2B5EF4-FFF2-40B4-BE49-F238E27FC236}">
                <a16:creationId xmlns:a16="http://schemas.microsoft.com/office/drawing/2014/main" id="{BBA9B4DD-FE36-574C-8668-499D6CE3D3C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73172" y="4045520"/>
            <a:ext cx="1440000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58EE62-2ECE-3E4A-B79B-6719DC0C4E1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1325" y="127562"/>
            <a:ext cx="1265834" cy="1440000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CF82CC-0AE0-164D-8DA9-FCF307E72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7804" y="154638"/>
            <a:ext cx="863671" cy="9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82ACA3-91D9-4E4B-B486-86A6D1D0142F}"/>
              </a:ext>
            </a:extLst>
          </p:cNvPr>
          <p:cNvSpPr/>
          <p:nvPr/>
        </p:nvSpPr>
        <p:spPr>
          <a:xfrm rot="5400000">
            <a:off x="5179206" y="-2778931"/>
            <a:ext cx="1810964" cy="8804673"/>
          </a:xfrm>
          <a:prstGeom prst="roundRect">
            <a:avLst/>
          </a:prstGeom>
          <a:solidFill>
            <a:srgbClr val="EA86FF">
              <a:alpha val="54902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C9384-2311-8A47-A70E-6CF2FD606497}"/>
              </a:ext>
            </a:extLst>
          </p:cNvPr>
          <p:cNvSpPr txBox="1"/>
          <p:nvPr/>
        </p:nvSpPr>
        <p:spPr>
          <a:xfrm>
            <a:off x="3126475" y="847562"/>
            <a:ext cx="550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¿Cúales de estos medios de transporte </a:t>
            </a:r>
            <a:r>
              <a:rPr lang="en-CL" sz="2800" b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NO son terrestres</a:t>
            </a:r>
            <a:r>
              <a:rPr lang="en-CL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8FCE9-6511-7C47-9192-7B293300D44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5" y="127562"/>
            <a:ext cx="1265834" cy="1440000"/>
          </a:xfrm>
          <a:prstGeom prst="rect">
            <a:avLst/>
          </a:prstGeom>
        </p:spPr>
      </p:pic>
      <p:pic>
        <p:nvPicPr>
          <p:cNvPr id="3" name="avion">
            <a:extLst>
              <a:ext uri="{FF2B5EF4-FFF2-40B4-BE49-F238E27FC236}">
                <a16:creationId xmlns:a16="http://schemas.microsoft.com/office/drawing/2014/main" id="{CAED8F00-65AF-4547-BA05-201079D8B89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92950" y="4045520"/>
            <a:ext cx="1440000" cy="1440000"/>
          </a:xfrm>
          <a:prstGeom prst="rect">
            <a:avLst/>
          </a:prstGeom>
        </p:spPr>
      </p:pic>
      <p:pic>
        <p:nvPicPr>
          <p:cNvPr id="6" name="bus escolar">
            <a:extLst>
              <a:ext uri="{FF2B5EF4-FFF2-40B4-BE49-F238E27FC236}">
                <a16:creationId xmlns:a16="http://schemas.microsoft.com/office/drawing/2014/main" id="{0290B305-8014-2E4E-B2F3-E4922522DA1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69" y="4017340"/>
            <a:ext cx="1440000" cy="1440000"/>
          </a:xfrm>
          <a:prstGeom prst="rect">
            <a:avLst/>
          </a:prstGeom>
        </p:spPr>
      </p:pic>
      <p:pic>
        <p:nvPicPr>
          <p:cNvPr id="8" name="barco">
            <a:extLst>
              <a:ext uri="{FF2B5EF4-FFF2-40B4-BE49-F238E27FC236}">
                <a16:creationId xmlns:a16="http://schemas.microsoft.com/office/drawing/2014/main" id="{F8F9124B-889A-FD49-BC56-B2EC73FD209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67957" y="4017340"/>
            <a:ext cx="1440000" cy="1440000"/>
          </a:xfrm>
          <a:prstGeom prst="rect">
            <a:avLst/>
          </a:prstGeom>
        </p:spPr>
      </p:pic>
      <p:pic>
        <p:nvPicPr>
          <p:cNvPr id="15" name="Auto">
            <a:extLst>
              <a:ext uri="{FF2B5EF4-FFF2-40B4-BE49-F238E27FC236}">
                <a16:creationId xmlns:a16="http://schemas.microsoft.com/office/drawing/2014/main" id="{BBA9B4DD-FE36-574C-8668-499D6CE3D3C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73172" y="4045520"/>
            <a:ext cx="1440000" cy="1440000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FAC01AB-2422-C745-B5D7-ABBD70A3D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5121" y="127562"/>
            <a:ext cx="863671" cy="9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88</Words>
  <Application>Microsoft Macintosh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Ayuthaya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Schmidt</dc:creator>
  <cp:lastModifiedBy>Ivan Schmidt</cp:lastModifiedBy>
  <cp:revision>39</cp:revision>
  <dcterms:created xsi:type="dcterms:W3CDTF">2020-12-11T22:38:13Z</dcterms:created>
  <dcterms:modified xsi:type="dcterms:W3CDTF">2020-12-13T21:19:03Z</dcterms:modified>
</cp:coreProperties>
</file>