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embeddedFontLst>
    <p:embeddedFont>
      <p:font typeface="Happy School" pitchFamily="2" charset="0"/>
      <p:regular r:id="rId6"/>
    </p:embeddedFont>
    <p:embeddedFont>
      <p:font typeface="Agent Orange" panose="00000400000000000000" pitchFamily="2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21C6"/>
    <a:srgbClr val="F78A1D"/>
    <a:srgbClr val="F494E4"/>
    <a:srgbClr val="EB43CF"/>
    <a:srgbClr val="F070DB"/>
    <a:srgbClr val="F7B3EC"/>
    <a:srgbClr val="FBD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0128" cy="6012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163-C5C5-493D-8EB0-7720C3334ABB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59AC-49C2-44A3-9DFD-8713D11AAF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59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163-C5C5-493D-8EB0-7720C3334ABB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59AC-49C2-44A3-9DFD-8713D11AAF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711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163-C5C5-493D-8EB0-7720C3334ABB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59AC-49C2-44A3-9DFD-8713D11AAF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983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163-C5C5-493D-8EB0-7720C3334ABB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59AC-49C2-44A3-9DFD-8713D11AAF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027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163-C5C5-493D-8EB0-7720C3334ABB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59AC-49C2-44A3-9DFD-8713D11AAF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0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163-C5C5-493D-8EB0-7720C3334ABB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59AC-49C2-44A3-9DFD-8713D11AAF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13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163-C5C5-493D-8EB0-7720C3334ABB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59AC-49C2-44A3-9DFD-8713D11AAF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4826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163-C5C5-493D-8EB0-7720C3334ABB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59AC-49C2-44A3-9DFD-8713D11AAF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5982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163-C5C5-493D-8EB0-7720C3334ABB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59AC-49C2-44A3-9DFD-8713D11AAF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392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163-C5C5-493D-8EB0-7720C3334ABB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59AC-49C2-44A3-9DFD-8713D11AAF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52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163-C5C5-493D-8EB0-7720C3334ABB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59AC-49C2-44A3-9DFD-8713D11AAF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33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CC163-C5C5-493D-8EB0-7720C3334ABB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F59AC-49C2-44A3-9DFD-8713D11AAF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410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 redondeado"/>
          <p:cNvSpPr/>
          <p:nvPr/>
        </p:nvSpPr>
        <p:spPr>
          <a:xfrm>
            <a:off x="3725575" y="97325"/>
            <a:ext cx="1570334" cy="5112002"/>
          </a:xfrm>
          <a:prstGeom prst="roundRect">
            <a:avLst/>
          </a:prstGeom>
          <a:solidFill>
            <a:srgbClr val="F494E4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1862737" y="74033"/>
            <a:ext cx="1570334" cy="5112002"/>
          </a:xfrm>
          <a:prstGeom prst="roundRect">
            <a:avLst/>
          </a:prstGeom>
          <a:solidFill>
            <a:srgbClr val="F7B3EC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122528" y="61021"/>
            <a:ext cx="1426567" cy="5112568"/>
          </a:xfrm>
          <a:prstGeom prst="roundRect">
            <a:avLst/>
          </a:prstGeom>
          <a:solidFill>
            <a:srgbClr val="FBD9F5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>
            <a:hlinkClick r:id="rId2" action="ppaction://hlinksldjump"/>
          </p:cNvPr>
          <p:cNvSpPr/>
          <p:nvPr/>
        </p:nvSpPr>
        <p:spPr>
          <a:xfrm>
            <a:off x="493773" y="2312876"/>
            <a:ext cx="684076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>
            <a:hlinkClick r:id="rId3" action="ppaction://hlinksldjump"/>
          </p:cNvPr>
          <p:cNvSpPr/>
          <p:nvPr/>
        </p:nvSpPr>
        <p:spPr>
          <a:xfrm>
            <a:off x="2305866" y="2312876"/>
            <a:ext cx="684076" cy="72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>
            <a:hlinkClick r:id="rId4" action="ppaction://hlinksldjump"/>
          </p:cNvPr>
          <p:cNvSpPr/>
          <p:nvPr/>
        </p:nvSpPr>
        <p:spPr>
          <a:xfrm>
            <a:off x="4168704" y="2312876"/>
            <a:ext cx="684076" cy="720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CuadroTexto"/>
          <p:cNvSpPr txBox="1"/>
          <p:nvPr/>
        </p:nvSpPr>
        <p:spPr>
          <a:xfrm>
            <a:off x="2647904" y="5413224"/>
            <a:ext cx="6177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5400" dirty="0" err="1" smtClean="0">
                <a:latin typeface="Happy School" pitchFamily="2" charset="0"/>
              </a:rPr>
              <a:t>Click</a:t>
            </a:r>
            <a:r>
              <a:rPr lang="es-ES" sz="5400" dirty="0" smtClean="0">
                <a:latin typeface="Happy School" pitchFamily="2" charset="0"/>
              </a:rPr>
              <a:t> </a:t>
            </a:r>
            <a:r>
              <a:rPr lang="es-ES" sz="5400" dirty="0" err="1" smtClean="0">
                <a:latin typeface="Happy School" pitchFamily="2" charset="0"/>
              </a:rPr>
              <a:t>the</a:t>
            </a:r>
            <a:r>
              <a:rPr lang="es-ES" sz="5400" dirty="0" smtClean="0">
                <a:latin typeface="Happy School" pitchFamily="2" charset="0"/>
              </a:rPr>
              <a:t> </a:t>
            </a:r>
            <a:r>
              <a:rPr lang="es-ES" sz="5400" dirty="0" err="1" smtClean="0">
                <a:latin typeface="Happy School" pitchFamily="2" charset="0"/>
              </a:rPr>
              <a:t>circle</a:t>
            </a:r>
            <a:r>
              <a:rPr lang="es-ES" sz="5400" dirty="0" smtClean="0">
                <a:latin typeface="Happy School" pitchFamily="2" charset="0"/>
              </a:rPr>
              <a:t>…</a:t>
            </a:r>
            <a:endParaRPr lang="es-ES" sz="5400" dirty="0">
              <a:latin typeface="Happy Scho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04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 rot="5400000">
            <a:off x="3899259" y="-3531107"/>
            <a:ext cx="1273474" cy="8568952"/>
          </a:xfrm>
          <a:prstGeom prst="roundRect">
            <a:avLst/>
          </a:prstGeom>
          <a:solidFill>
            <a:srgbClr val="FBD9F5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 ROJO"/>
          <p:cNvSpPr txBox="1"/>
          <p:nvPr/>
        </p:nvSpPr>
        <p:spPr>
          <a:xfrm>
            <a:off x="1256006" y="496144"/>
            <a:ext cx="7527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latin typeface="Agent Orange" panose="00000400000000000000" pitchFamily="2" charset="0"/>
                <a:cs typeface="Agent Orange" panose="00000400000000000000" pitchFamily="2" charset="0"/>
              </a:rPr>
              <a:t>I AM A PINK MONSTER!</a:t>
            </a:r>
            <a:endParaRPr lang="es-ES" sz="3600" dirty="0">
              <a:latin typeface="Agent Orange" panose="00000400000000000000" pitchFamily="2" charset="0"/>
              <a:cs typeface="Agent Orange" panose="00000400000000000000" pitchFamily="2" charset="0"/>
            </a:endParaRPr>
          </a:p>
        </p:txBody>
      </p:sp>
      <p:pic>
        <p:nvPicPr>
          <p:cNvPr id="7" name="ROSA CONTENT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36" y="2158950"/>
            <a:ext cx="2121600" cy="2880000"/>
          </a:xfrm>
          <a:prstGeom prst="rect">
            <a:avLst/>
          </a:prstGeom>
        </p:spPr>
      </p:pic>
      <p:pic>
        <p:nvPicPr>
          <p:cNvPr id="8" name="AMARILLO OJ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158950"/>
            <a:ext cx="2880000" cy="2880000"/>
          </a:xfrm>
          <a:prstGeom prst="rect">
            <a:avLst/>
          </a:prstGeom>
        </p:spPr>
      </p:pic>
      <p:sp>
        <p:nvSpPr>
          <p:cNvPr id="10" name="9 Elipse"/>
          <p:cNvSpPr/>
          <p:nvPr/>
        </p:nvSpPr>
        <p:spPr>
          <a:xfrm>
            <a:off x="412674" y="393369"/>
            <a:ext cx="684076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AZUL SONRIENT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544" y="2158950"/>
            <a:ext cx="3159040" cy="2880000"/>
          </a:xfrm>
          <a:prstGeom prst="rect">
            <a:avLst/>
          </a:prstGeom>
        </p:spPr>
      </p:pic>
      <p:pic>
        <p:nvPicPr>
          <p:cNvPr id="12" name="11 Imagen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296" y="6248737"/>
            <a:ext cx="572351" cy="57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 rot="5400000">
            <a:off x="3832781" y="-2816557"/>
            <a:ext cx="1570334" cy="7724744"/>
          </a:xfrm>
          <a:prstGeom prst="roundRect">
            <a:avLst/>
          </a:prstGeom>
          <a:solidFill>
            <a:srgbClr val="F7B3EC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Elipse">
            <a:hlinkClick r:id="rId2" action="ppaction://hlinksldjump"/>
          </p:cNvPr>
          <p:cNvSpPr/>
          <p:nvPr/>
        </p:nvSpPr>
        <p:spPr>
          <a:xfrm>
            <a:off x="1155042" y="602984"/>
            <a:ext cx="684076" cy="72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 AMARILLO"/>
          <p:cNvSpPr txBox="1"/>
          <p:nvPr/>
        </p:nvSpPr>
        <p:spPr>
          <a:xfrm>
            <a:off x="1839118" y="596643"/>
            <a:ext cx="7182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Agent Orange" panose="00000400000000000000" pitchFamily="2" charset="0"/>
                <a:cs typeface="Agent Orange" panose="00000400000000000000" pitchFamily="2" charset="0"/>
              </a:rPr>
              <a:t>I AM A SAD MONSTER!</a:t>
            </a:r>
          </a:p>
          <a:p>
            <a:endParaRPr lang="es-ES" sz="3200" dirty="0"/>
          </a:p>
        </p:txBody>
      </p:sp>
      <p:pic>
        <p:nvPicPr>
          <p:cNvPr id="7" name="ROSA ENFADA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14" y="2899760"/>
            <a:ext cx="3240000" cy="3240000"/>
          </a:xfrm>
          <a:prstGeom prst="rect">
            <a:avLst/>
          </a:prstGeom>
        </p:spPr>
      </p:pic>
      <p:pic>
        <p:nvPicPr>
          <p:cNvPr id="8" name="AZUL ENAMORAD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425" y="2887848"/>
            <a:ext cx="3240000" cy="3240000"/>
          </a:xfrm>
          <a:prstGeom prst="rect">
            <a:avLst/>
          </a:prstGeom>
        </p:spPr>
      </p:pic>
      <p:pic>
        <p:nvPicPr>
          <p:cNvPr id="9" name="ROSA TRIST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310" y="2887848"/>
            <a:ext cx="3069471" cy="3240000"/>
          </a:xfrm>
          <a:prstGeom prst="rect">
            <a:avLst/>
          </a:prstGeom>
        </p:spPr>
      </p:pic>
      <p:pic>
        <p:nvPicPr>
          <p:cNvPr id="11" name="10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296" y="6248737"/>
            <a:ext cx="572351" cy="57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5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 rot="5400000">
            <a:off x="3832781" y="-2816557"/>
            <a:ext cx="1570334" cy="7724744"/>
          </a:xfrm>
          <a:prstGeom prst="roundRect">
            <a:avLst/>
          </a:prstGeom>
          <a:solidFill>
            <a:srgbClr val="F7B3EC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CuadroTexto verde"/>
          <p:cNvSpPr txBox="1"/>
          <p:nvPr/>
        </p:nvSpPr>
        <p:spPr>
          <a:xfrm>
            <a:off x="1839118" y="596643"/>
            <a:ext cx="7182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Agent Orange" panose="00000400000000000000" pitchFamily="2" charset="0"/>
                <a:cs typeface="Agent Orange" panose="00000400000000000000" pitchFamily="2" charset="0"/>
              </a:rPr>
              <a:t>I AM NUMBER TWO!</a:t>
            </a:r>
          </a:p>
          <a:p>
            <a:endParaRPr lang="es-ES" sz="3200" dirty="0"/>
          </a:p>
        </p:txBody>
      </p:sp>
      <p:pic>
        <p:nvPicPr>
          <p:cNvPr id="11" name="10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99" y="6181192"/>
            <a:ext cx="572351" cy="572351"/>
          </a:xfrm>
          <a:prstGeom prst="rect">
            <a:avLst/>
          </a:prstGeom>
        </p:spPr>
      </p:pic>
      <p:sp>
        <p:nvSpPr>
          <p:cNvPr id="2" name="1"/>
          <p:cNvSpPr txBox="1"/>
          <p:nvPr/>
        </p:nvSpPr>
        <p:spPr>
          <a:xfrm>
            <a:off x="3456888" y="2434702"/>
            <a:ext cx="306947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9900" dirty="0" smtClean="0">
                <a:latin typeface="Hooman Stitch" pitchFamily="50" charset="0"/>
                <a:cs typeface="Agent Orange" panose="00000400000000000000" pitchFamily="2" charset="0"/>
              </a:rPr>
              <a:t>1</a:t>
            </a:r>
            <a:endParaRPr lang="es-ES" sz="19900" dirty="0">
              <a:latin typeface="Hooman Stitch" pitchFamily="50" charset="0"/>
              <a:cs typeface="Agent Orange" panose="00000400000000000000" pitchFamily="2" charset="0"/>
            </a:endParaRPr>
          </a:p>
        </p:txBody>
      </p:sp>
      <p:sp>
        <p:nvSpPr>
          <p:cNvPr id="10" name="2"/>
          <p:cNvSpPr txBox="1"/>
          <p:nvPr/>
        </p:nvSpPr>
        <p:spPr>
          <a:xfrm>
            <a:off x="844064" y="2434702"/>
            <a:ext cx="306947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9900" dirty="0">
                <a:latin typeface="Hooman Stitch" pitchFamily="50" charset="0"/>
                <a:cs typeface="Agent Orange" panose="00000400000000000000" pitchFamily="2" charset="0"/>
              </a:rPr>
              <a:t>2</a:t>
            </a:r>
            <a:endParaRPr lang="es-ES" sz="19900" dirty="0">
              <a:latin typeface="Hooman Stitch" pitchFamily="50" charset="0"/>
              <a:cs typeface="Agent Orange" panose="00000400000000000000" pitchFamily="2" charset="0"/>
            </a:endParaRPr>
          </a:p>
        </p:txBody>
      </p:sp>
      <p:sp>
        <p:nvSpPr>
          <p:cNvPr id="12" name="3"/>
          <p:cNvSpPr txBox="1"/>
          <p:nvPr/>
        </p:nvSpPr>
        <p:spPr>
          <a:xfrm>
            <a:off x="6069712" y="2434702"/>
            <a:ext cx="306947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9900" dirty="0" smtClean="0">
                <a:latin typeface="Hooman Stitch" pitchFamily="50" charset="0"/>
                <a:cs typeface="Agent Orange" panose="00000400000000000000" pitchFamily="2" charset="0"/>
              </a:rPr>
              <a:t>3</a:t>
            </a:r>
            <a:endParaRPr lang="es-ES" sz="19900" dirty="0">
              <a:latin typeface="Hooman Stitch" pitchFamily="50" charset="0"/>
              <a:cs typeface="Agent Orange" panose="00000400000000000000" pitchFamily="2" charset="0"/>
            </a:endParaRPr>
          </a:p>
        </p:txBody>
      </p:sp>
      <p:sp>
        <p:nvSpPr>
          <p:cNvPr id="13" name="circulo">
            <a:hlinkClick r:id="rId4" action="ppaction://hlinksldjump"/>
          </p:cNvPr>
          <p:cNvSpPr/>
          <p:nvPr/>
        </p:nvSpPr>
        <p:spPr>
          <a:xfrm>
            <a:off x="1024448" y="453909"/>
            <a:ext cx="684076" cy="720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02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/>
      <p:bldP spid="12" grpId="0"/>
      <p:bldP spid="12" grpId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24</Words>
  <Application>Microsoft Office PowerPoint</Application>
  <PresentationFormat>Presentación en pantalla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Happy School</vt:lpstr>
      <vt:lpstr>Agent Orange</vt:lpstr>
      <vt:lpstr>Hooman Stitch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Selene ballesteros garcia</dc:creator>
  <cp:lastModifiedBy>Selene ballesteros garcia</cp:lastModifiedBy>
  <cp:revision>6</cp:revision>
  <dcterms:created xsi:type="dcterms:W3CDTF">2020-12-02T18:16:09Z</dcterms:created>
  <dcterms:modified xsi:type="dcterms:W3CDTF">2020-12-02T19:08:55Z</dcterms:modified>
</cp:coreProperties>
</file>