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A34DA-FBED-4560-BD72-8B3ED2479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79BA6A-975D-4E10-8F0D-D001F647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D12-50CA-45B4-90C9-3534D293AB4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184FFC-26FA-420C-91DA-BB59B42C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505DD-1F86-4879-9560-032DA49A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EF4C-2753-4D76-A00E-ABB095437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89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D95794-3CBA-42FD-8D8F-EACA6CA67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2AEAC1-C4D0-4834-A0D8-EBAE4B720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98B039-BD46-4E3A-9045-C01AB1C4F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5D12-50CA-45B4-90C9-3534D293AB4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E5EFBB-85B3-4D28-926E-80297E3C3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918BE-F86B-4D00-B202-71D55B473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DEF4C-2753-4D76-A00E-ABB095437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7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BBEEEB52-7755-4904-AEEE-A24346E2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BAA1129-2FDB-4262-9130-20A71E22AD8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80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2E5C8D88-2DCC-4CEB-B4D4-9711DC21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5B53C8B-268D-413A-9596-2774E529D64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2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32E4DB43-CF62-40DF-A53E-8B41F3C1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C40DF63-E37C-4219-9639-28E4247042D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4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71232DF2-5695-43BA-9CEE-ACA6EF69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F5D2A01-5388-4B52-8D76-601F1FDEA9F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83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GOMEZ MUNIZ</dc:creator>
  <cp:lastModifiedBy>SILVIA GOMEZ MUNIZ</cp:lastModifiedBy>
  <cp:revision>1</cp:revision>
  <dcterms:created xsi:type="dcterms:W3CDTF">2020-12-05T13:01:41Z</dcterms:created>
  <dcterms:modified xsi:type="dcterms:W3CDTF">2020-12-05T13:01:41Z</dcterms:modified>
</cp:coreProperties>
</file>