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111" d="100"/>
          <a:sy n="111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47BF-FEF4-684D-AC48-D6B5968400AE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7880-1313-8744-AD43-926AD0EFE055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3072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87880-1313-8744-AD43-926AD0EFE055}" type="slidenum">
              <a:rPr lang="en-CL" smtClean="0"/>
              <a:t>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2500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87880-1313-8744-AD43-926AD0EFE055}" type="slidenum">
              <a:rPr lang="en-CL" smtClean="0"/>
              <a:t>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761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4191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2521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528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1996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9557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959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62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0000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11016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329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66899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756A-F459-CC4A-9846-98FC4364C224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E8D7-E095-524A-A958-5967FE92BE79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80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8DF12-EAF0-BA49-9E5C-26DCE0BD6FA2}"/>
              </a:ext>
            </a:extLst>
          </p:cNvPr>
          <p:cNvSpPr txBox="1"/>
          <p:nvPr/>
        </p:nvSpPr>
        <p:spPr>
          <a:xfrm>
            <a:off x="3555062" y="0"/>
            <a:ext cx="314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4000" b="1" dirty="0">
                <a:solidFill>
                  <a:srgbClr val="00B0F0"/>
                </a:solidFill>
                <a:latin typeface="Simply Diet" panose="02000600000000000000" pitchFamily="2" charset="0"/>
              </a:rPr>
              <a:t>Mi curso   </a:t>
            </a:r>
            <a:r>
              <a:rPr lang="en-CL" sz="4000" b="1" dirty="0">
                <a:solidFill>
                  <a:srgbClr val="0070C0"/>
                </a:solidFill>
                <a:latin typeface="Simply Diet" panose="02000600000000000000" pitchFamily="2" charset="0"/>
              </a:rPr>
              <a:t>2020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A0E6E48-4364-484A-9E95-8FC450762822}"/>
              </a:ext>
            </a:extLst>
          </p:cNvPr>
          <p:cNvSpPr/>
          <p:nvPr/>
        </p:nvSpPr>
        <p:spPr>
          <a:xfrm>
            <a:off x="604605" y="1343182"/>
            <a:ext cx="2358513" cy="1515764"/>
          </a:xfrm>
          <a:prstGeom prst="wedgeRoundRectCallout">
            <a:avLst>
              <a:gd name="adj1" fmla="val -41441"/>
              <a:gd name="adj2" fmla="val 65934"/>
              <a:gd name="adj3" fmla="val 16667"/>
            </a:avLst>
          </a:prstGeom>
          <a:solidFill>
            <a:schemeClr val="bg1"/>
          </a:solidFill>
          <a:ln w="38100">
            <a:solidFill>
              <a:srgbClr val="F595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0DD5C-CAED-0A49-8911-1C380E64BA6F}"/>
              </a:ext>
            </a:extLst>
          </p:cNvPr>
          <p:cNvSpPr txBox="1"/>
          <p:nvPr/>
        </p:nvSpPr>
        <p:spPr>
          <a:xfrm>
            <a:off x="733628" y="1416380"/>
            <a:ext cx="21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b="1" dirty="0">
                <a:solidFill>
                  <a:srgbClr val="F595CE"/>
                </a:solidFill>
                <a:latin typeface="KG Primary Penmanship" panose="02000506000000020003" pitchFamily="2" charset="77"/>
              </a:rPr>
              <a:t>ANTES SENTIA…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8049722-3EA6-BE42-9EDD-605DB87BDE5F}"/>
              </a:ext>
            </a:extLst>
          </p:cNvPr>
          <p:cNvSpPr/>
          <p:nvPr/>
        </p:nvSpPr>
        <p:spPr>
          <a:xfrm>
            <a:off x="604605" y="3925855"/>
            <a:ext cx="2358514" cy="1515765"/>
          </a:xfrm>
          <a:prstGeom prst="wedgeRoundRectCallout">
            <a:avLst>
              <a:gd name="adj1" fmla="val -41441"/>
              <a:gd name="adj2" fmla="val 65934"/>
              <a:gd name="adj3" fmla="val 16667"/>
            </a:avLst>
          </a:prstGeom>
          <a:solidFill>
            <a:schemeClr val="bg1"/>
          </a:solidFill>
          <a:ln w="38100">
            <a:solidFill>
              <a:srgbClr val="F595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DC8E6-EE5E-8E45-94F6-3FA1493DEE9B}"/>
              </a:ext>
            </a:extLst>
          </p:cNvPr>
          <p:cNvSpPr txBox="1"/>
          <p:nvPr/>
        </p:nvSpPr>
        <p:spPr>
          <a:xfrm>
            <a:off x="862845" y="3999055"/>
            <a:ext cx="248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b="1" dirty="0">
                <a:solidFill>
                  <a:srgbClr val="F595CE"/>
                </a:solidFill>
                <a:latin typeface="KG Primary Penmanship" panose="02000506000000020003" pitchFamily="2" charset="77"/>
              </a:rPr>
              <a:t>PERO AHORA SIENTO…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23FF51A-6799-F94C-B695-D12E2A9F6B5C}"/>
              </a:ext>
            </a:extLst>
          </p:cNvPr>
          <p:cNvSpPr/>
          <p:nvPr/>
        </p:nvSpPr>
        <p:spPr>
          <a:xfrm>
            <a:off x="1609391" y="2967032"/>
            <a:ext cx="474562" cy="850737"/>
          </a:xfrm>
          <a:prstGeom prst="downArrow">
            <a:avLst/>
          </a:prstGeom>
          <a:solidFill>
            <a:srgbClr val="F595C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rgbClr val="92D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173067-C0D0-1848-9A10-8055BA67D706}"/>
              </a:ext>
            </a:extLst>
          </p:cNvPr>
          <p:cNvSpPr/>
          <p:nvPr/>
        </p:nvSpPr>
        <p:spPr>
          <a:xfrm>
            <a:off x="4510823" y="1570268"/>
            <a:ext cx="4482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BCE3D-6721-4F4A-819B-317FBAE76674}"/>
              </a:ext>
            </a:extLst>
          </p:cNvPr>
          <p:cNvSpPr txBox="1"/>
          <p:nvPr/>
        </p:nvSpPr>
        <p:spPr>
          <a:xfrm>
            <a:off x="4927586" y="1709076"/>
            <a:ext cx="337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L" sz="1400" dirty="0">
                <a:solidFill>
                  <a:srgbClr val="0070C0"/>
                </a:solidFill>
                <a:latin typeface="KG Primary Penmanship" panose="02000506000000020003" pitchFamily="2" charset="77"/>
              </a:rPr>
              <a:t>3 COSAS QUE HE APRENDIDO ESTE SEMESTRE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0A518B-D267-9644-BE73-52A5E999D915}"/>
              </a:ext>
            </a:extLst>
          </p:cNvPr>
          <p:cNvSpPr/>
          <p:nvPr/>
        </p:nvSpPr>
        <p:spPr>
          <a:xfrm>
            <a:off x="4510823" y="2278154"/>
            <a:ext cx="1472879" cy="1850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135C12-A5C1-B245-B572-4AC211F231ED}"/>
              </a:ext>
            </a:extLst>
          </p:cNvPr>
          <p:cNvSpPr/>
          <p:nvPr/>
        </p:nvSpPr>
        <p:spPr>
          <a:xfrm>
            <a:off x="5981847" y="2267653"/>
            <a:ext cx="1472879" cy="1850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90FD27-4AC2-C64A-91F1-41DEC159EBF8}"/>
              </a:ext>
            </a:extLst>
          </p:cNvPr>
          <p:cNvSpPr/>
          <p:nvPr/>
        </p:nvSpPr>
        <p:spPr>
          <a:xfrm>
            <a:off x="7473349" y="2267653"/>
            <a:ext cx="1520179" cy="1850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E472C4-E90E-804C-8E8E-467F2BD58D09}"/>
              </a:ext>
            </a:extLst>
          </p:cNvPr>
          <p:cNvSpPr/>
          <p:nvPr/>
        </p:nvSpPr>
        <p:spPr>
          <a:xfrm>
            <a:off x="5247262" y="4404169"/>
            <a:ext cx="2358514" cy="23380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8EFE0-DC37-D145-865C-C47A8D26FED4}"/>
              </a:ext>
            </a:extLst>
          </p:cNvPr>
          <p:cNvSpPr txBox="1"/>
          <p:nvPr/>
        </p:nvSpPr>
        <p:spPr>
          <a:xfrm rot="20524519">
            <a:off x="5436532" y="4645505"/>
            <a:ext cx="1979973" cy="1855413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1299155"/>
              </a:avLst>
            </a:prstTxWarp>
            <a:spAutoFit/>
          </a:bodyPr>
          <a:lstStyle/>
          <a:p>
            <a:r>
              <a:rPr lang="en-CL" b="1" dirty="0">
                <a:solidFill>
                  <a:schemeClr val="accent2"/>
                </a:solidFill>
                <a:latin typeface="KG Primary Penmanship" panose="02000506000000020003" pitchFamily="2" charset="77"/>
              </a:rPr>
              <a:t>QUE   ME   GUSTARÍA   SEGUIR   APRENDIENDO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62004-607C-E94E-9E0D-70101CE46A81}"/>
              </a:ext>
            </a:extLst>
          </p:cNvPr>
          <p:cNvSpPr txBox="1"/>
          <p:nvPr/>
        </p:nvSpPr>
        <p:spPr>
          <a:xfrm>
            <a:off x="862845" y="1932972"/>
            <a:ext cx="122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Segoe Print" panose="02000800000000000000" pitchFamily="2" charset="0"/>
              </a:rPr>
              <a:t>Imágen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9E0EC-22BA-614E-8039-E31CF45F3048}"/>
              </a:ext>
            </a:extLst>
          </p:cNvPr>
          <p:cNvSpPr txBox="1"/>
          <p:nvPr/>
        </p:nvSpPr>
        <p:spPr>
          <a:xfrm>
            <a:off x="1079116" y="4458727"/>
            <a:ext cx="122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Segoe Print" panose="02000800000000000000" pitchFamily="2" charset="0"/>
              </a:rPr>
              <a:t>Imágen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6FE60-FF9C-8446-8C81-EB3FA4C92D5E}"/>
              </a:ext>
            </a:extLst>
          </p:cNvPr>
          <p:cNvSpPr txBox="1"/>
          <p:nvPr/>
        </p:nvSpPr>
        <p:spPr>
          <a:xfrm>
            <a:off x="4714950" y="2863537"/>
            <a:ext cx="122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Segoe Print" panose="02000800000000000000" pitchFamily="2" charset="0"/>
              </a:rPr>
              <a:t>Imágen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D4983D-6885-BB48-83E0-806F571ECBC9}"/>
              </a:ext>
            </a:extLst>
          </p:cNvPr>
          <p:cNvSpPr txBox="1"/>
          <p:nvPr/>
        </p:nvSpPr>
        <p:spPr>
          <a:xfrm>
            <a:off x="6117971" y="2858946"/>
            <a:ext cx="122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Segoe Print" panose="02000800000000000000" pitchFamily="2" charset="0"/>
              </a:rPr>
              <a:t>Imágen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78F7A-2677-E442-B1DE-8F917863DA61}"/>
              </a:ext>
            </a:extLst>
          </p:cNvPr>
          <p:cNvSpPr txBox="1"/>
          <p:nvPr/>
        </p:nvSpPr>
        <p:spPr>
          <a:xfrm>
            <a:off x="7605776" y="2828532"/>
            <a:ext cx="122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Segoe Print" panose="02000800000000000000" pitchFamily="2" charset="0"/>
              </a:rPr>
              <a:t>Imágen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D29C7A-D9A4-0248-900D-CEE1E555211F}"/>
              </a:ext>
            </a:extLst>
          </p:cNvPr>
          <p:cNvSpPr txBox="1"/>
          <p:nvPr/>
        </p:nvSpPr>
        <p:spPr>
          <a:xfrm>
            <a:off x="5981847" y="5164621"/>
            <a:ext cx="122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Segoe Print" panose="02000800000000000000" pitchFamily="2" charset="0"/>
              </a:rPr>
              <a:t>Imágen</a:t>
            </a:r>
          </a:p>
        </p:txBody>
      </p:sp>
    </p:spTree>
    <p:extLst>
      <p:ext uri="{BB962C8B-B14F-4D97-AF65-F5344CB8AC3E}">
        <p14:creationId xmlns:p14="http://schemas.microsoft.com/office/powerpoint/2010/main" val="423800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8DF12-EAF0-BA49-9E5C-26DCE0BD6FA2}"/>
              </a:ext>
            </a:extLst>
          </p:cNvPr>
          <p:cNvSpPr txBox="1"/>
          <p:nvPr/>
        </p:nvSpPr>
        <p:spPr>
          <a:xfrm>
            <a:off x="3555062" y="0"/>
            <a:ext cx="314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4000" b="1" dirty="0">
                <a:solidFill>
                  <a:srgbClr val="00B0F0"/>
                </a:solidFill>
                <a:latin typeface="Simply Diet" panose="02000600000000000000" pitchFamily="2" charset="0"/>
              </a:rPr>
              <a:t>Mi curso   </a:t>
            </a:r>
            <a:r>
              <a:rPr lang="en-CL" sz="4000" b="1" dirty="0">
                <a:solidFill>
                  <a:srgbClr val="0070C0"/>
                </a:solidFill>
                <a:latin typeface="Simply Diet" panose="02000600000000000000" pitchFamily="2" charset="0"/>
              </a:rPr>
              <a:t>2020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A0E6E48-4364-484A-9E95-8FC450762822}"/>
              </a:ext>
            </a:extLst>
          </p:cNvPr>
          <p:cNvSpPr/>
          <p:nvPr/>
        </p:nvSpPr>
        <p:spPr>
          <a:xfrm>
            <a:off x="604605" y="1343182"/>
            <a:ext cx="2358513" cy="1515764"/>
          </a:xfrm>
          <a:prstGeom prst="wedgeRoundRectCallout">
            <a:avLst>
              <a:gd name="adj1" fmla="val -41441"/>
              <a:gd name="adj2" fmla="val 65934"/>
              <a:gd name="adj3" fmla="val 16667"/>
            </a:avLst>
          </a:prstGeom>
          <a:solidFill>
            <a:schemeClr val="bg1"/>
          </a:solidFill>
          <a:ln w="38100">
            <a:solidFill>
              <a:srgbClr val="F595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0DD5C-CAED-0A49-8911-1C380E64BA6F}"/>
              </a:ext>
            </a:extLst>
          </p:cNvPr>
          <p:cNvSpPr txBox="1"/>
          <p:nvPr/>
        </p:nvSpPr>
        <p:spPr>
          <a:xfrm>
            <a:off x="733628" y="1416380"/>
            <a:ext cx="21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b="1" dirty="0">
                <a:solidFill>
                  <a:srgbClr val="F595CE"/>
                </a:solidFill>
                <a:latin typeface="KG Primary Penmanship" panose="02000506000000020003" pitchFamily="2" charset="77"/>
              </a:rPr>
              <a:t>ANTES SENTIA…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8049722-3EA6-BE42-9EDD-605DB87BDE5F}"/>
              </a:ext>
            </a:extLst>
          </p:cNvPr>
          <p:cNvSpPr/>
          <p:nvPr/>
        </p:nvSpPr>
        <p:spPr>
          <a:xfrm>
            <a:off x="604605" y="3925855"/>
            <a:ext cx="2358514" cy="1515765"/>
          </a:xfrm>
          <a:prstGeom prst="wedgeRoundRectCallout">
            <a:avLst>
              <a:gd name="adj1" fmla="val -41441"/>
              <a:gd name="adj2" fmla="val 65934"/>
              <a:gd name="adj3" fmla="val 16667"/>
            </a:avLst>
          </a:prstGeom>
          <a:solidFill>
            <a:schemeClr val="bg1"/>
          </a:solidFill>
          <a:ln w="38100">
            <a:solidFill>
              <a:srgbClr val="F595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DC8E6-EE5E-8E45-94F6-3FA1493DEE9B}"/>
              </a:ext>
            </a:extLst>
          </p:cNvPr>
          <p:cNvSpPr txBox="1"/>
          <p:nvPr/>
        </p:nvSpPr>
        <p:spPr>
          <a:xfrm>
            <a:off x="862845" y="3999055"/>
            <a:ext cx="248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b="1" dirty="0">
                <a:solidFill>
                  <a:srgbClr val="F595CE"/>
                </a:solidFill>
                <a:latin typeface="KG Primary Penmanship" panose="02000506000000020003" pitchFamily="2" charset="77"/>
              </a:rPr>
              <a:t>PERO AHORA SIENTO…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23FF51A-6799-F94C-B695-D12E2A9F6B5C}"/>
              </a:ext>
            </a:extLst>
          </p:cNvPr>
          <p:cNvSpPr/>
          <p:nvPr/>
        </p:nvSpPr>
        <p:spPr>
          <a:xfrm>
            <a:off x="1609391" y="2967032"/>
            <a:ext cx="474562" cy="850737"/>
          </a:xfrm>
          <a:prstGeom prst="downArrow">
            <a:avLst/>
          </a:prstGeom>
          <a:solidFill>
            <a:srgbClr val="F595C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>
              <a:solidFill>
                <a:srgbClr val="92D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173067-C0D0-1848-9A10-8055BA67D706}"/>
              </a:ext>
            </a:extLst>
          </p:cNvPr>
          <p:cNvSpPr/>
          <p:nvPr/>
        </p:nvSpPr>
        <p:spPr>
          <a:xfrm>
            <a:off x="4510823" y="1570268"/>
            <a:ext cx="4482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BCE3D-6721-4F4A-819B-317FBAE76674}"/>
              </a:ext>
            </a:extLst>
          </p:cNvPr>
          <p:cNvSpPr txBox="1"/>
          <p:nvPr/>
        </p:nvSpPr>
        <p:spPr>
          <a:xfrm>
            <a:off x="4927586" y="1709076"/>
            <a:ext cx="337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L" sz="1400" dirty="0">
                <a:solidFill>
                  <a:srgbClr val="0070C0"/>
                </a:solidFill>
                <a:latin typeface="KG Primary Penmanship" panose="02000506000000020003" pitchFamily="2" charset="77"/>
              </a:rPr>
              <a:t>3 COSAS QUE HE APRENDIDO ESTE SEMESTRE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0A518B-D267-9644-BE73-52A5E999D915}"/>
              </a:ext>
            </a:extLst>
          </p:cNvPr>
          <p:cNvSpPr/>
          <p:nvPr/>
        </p:nvSpPr>
        <p:spPr>
          <a:xfrm>
            <a:off x="4510823" y="2278154"/>
            <a:ext cx="1472879" cy="1850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135C12-A5C1-B245-B572-4AC211F231ED}"/>
              </a:ext>
            </a:extLst>
          </p:cNvPr>
          <p:cNvSpPr/>
          <p:nvPr/>
        </p:nvSpPr>
        <p:spPr>
          <a:xfrm>
            <a:off x="5992086" y="2296474"/>
            <a:ext cx="1472879" cy="1850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dirty="0">
              <a:highlight>
                <a:srgbClr val="00FF00"/>
              </a:highlight>
              <a:latin typeface="KG Primary Penmanship" panose="02000506000000020003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90FD27-4AC2-C64A-91F1-41DEC159EBF8}"/>
              </a:ext>
            </a:extLst>
          </p:cNvPr>
          <p:cNvSpPr/>
          <p:nvPr/>
        </p:nvSpPr>
        <p:spPr>
          <a:xfrm>
            <a:off x="7484472" y="2300249"/>
            <a:ext cx="1520179" cy="1850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b="1" dirty="0">
              <a:solidFill>
                <a:schemeClr val="accent6"/>
              </a:solidFill>
              <a:highlight>
                <a:srgbClr val="00FF00"/>
              </a:highlight>
              <a:latin typeface="Segoe Script" panose="020B08040200000000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E472C4-E90E-804C-8E8E-467F2BD58D09}"/>
              </a:ext>
            </a:extLst>
          </p:cNvPr>
          <p:cNvSpPr/>
          <p:nvPr/>
        </p:nvSpPr>
        <p:spPr>
          <a:xfrm>
            <a:off x="5247262" y="4404169"/>
            <a:ext cx="2358514" cy="23380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8EFE0-DC37-D145-865C-C47A8D26FED4}"/>
              </a:ext>
            </a:extLst>
          </p:cNvPr>
          <p:cNvSpPr txBox="1"/>
          <p:nvPr/>
        </p:nvSpPr>
        <p:spPr>
          <a:xfrm rot="20524519">
            <a:off x="5436532" y="4645505"/>
            <a:ext cx="1979973" cy="1855413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1299155"/>
              </a:avLst>
            </a:prstTxWarp>
            <a:spAutoFit/>
          </a:bodyPr>
          <a:lstStyle/>
          <a:p>
            <a:r>
              <a:rPr lang="en-CL" b="1" dirty="0">
                <a:solidFill>
                  <a:schemeClr val="accent2"/>
                </a:solidFill>
                <a:latin typeface="KG Primary Penmanship" panose="02000506000000020003" pitchFamily="2" charset="77"/>
              </a:rPr>
              <a:t>QUE   ME   GUSTARÍA   SEGUIR   APRENDIENDO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769CE-6E3C-BB45-AD8A-2A75773BF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0" y="1828095"/>
            <a:ext cx="545938" cy="545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16087-BA1B-3343-9245-3A630053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86" y="4485064"/>
            <a:ext cx="555263" cy="5552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8445C4-05F8-1F4F-AB49-7607FFA9575E}"/>
              </a:ext>
            </a:extLst>
          </p:cNvPr>
          <p:cNvSpPr txBox="1"/>
          <p:nvPr/>
        </p:nvSpPr>
        <p:spPr>
          <a:xfrm>
            <a:off x="1155540" y="2391354"/>
            <a:ext cx="99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KG Primary Penmanship" panose="02000506000000020003" pitchFamily="2" charset="77"/>
              </a:rPr>
              <a:t>Triste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F82E0-28C4-584D-8123-7BE44F0955E4}"/>
              </a:ext>
            </a:extLst>
          </p:cNvPr>
          <p:cNvSpPr txBox="1"/>
          <p:nvPr/>
        </p:nvSpPr>
        <p:spPr>
          <a:xfrm>
            <a:off x="1296686" y="5009913"/>
            <a:ext cx="99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KG Primary Penmanship" panose="02000506000000020003" pitchFamily="2" charset="77"/>
              </a:rPr>
              <a:t>Feliz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E8C141-FB8D-F442-9CE5-AB3494328F34}"/>
              </a:ext>
            </a:extLst>
          </p:cNvPr>
          <p:cNvSpPr txBox="1"/>
          <p:nvPr/>
        </p:nvSpPr>
        <p:spPr>
          <a:xfrm>
            <a:off x="4656825" y="3586936"/>
            <a:ext cx="118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Primary Penmanship" panose="02000506000000020003" pitchFamily="2" charset="77"/>
              </a:rPr>
              <a:t>A</a:t>
            </a:r>
            <a:r>
              <a:rPr lang="en-CL" sz="1200" dirty="0">
                <a:latin typeface="KG Primary Penmanship" panose="02000506000000020003" pitchFamily="2" charset="77"/>
              </a:rPr>
              <a:t> compartir más con mi familia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38C9C-FAF3-2E4B-B1EB-670EEB8F4FBC}"/>
              </a:ext>
            </a:extLst>
          </p:cNvPr>
          <p:cNvSpPr txBox="1"/>
          <p:nvPr/>
        </p:nvSpPr>
        <p:spPr>
          <a:xfrm>
            <a:off x="5945295" y="3648856"/>
            <a:ext cx="1613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KG Primary Penmanship" panose="02000506000000020003" pitchFamily="2" charset="77"/>
              </a:rPr>
              <a:t>A participar más en clases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370485-3261-5542-A833-E88507FD2D6B}"/>
              </a:ext>
            </a:extLst>
          </p:cNvPr>
          <p:cNvSpPr txBox="1"/>
          <p:nvPr/>
        </p:nvSpPr>
        <p:spPr>
          <a:xfrm>
            <a:off x="7650480" y="3509521"/>
            <a:ext cx="129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KG Primary Penmanship" panose="02000506000000020003" pitchFamily="2" charset="77"/>
              </a:rPr>
              <a:t>A decir cómo me siento y porque me siento así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A1C633-A6F7-CF4E-9A22-13850BC8BBB8}"/>
              </a:ext>
            </a:extLst>
          </p:cNvPr>
          <p:cNvSpPr txBox="1"/>
          <p:nvPr/>
        </p:nvSpPr>
        <p:spPr>
          <a:xfrm>
            <a:off x="5941865" y="6077236"/>
            <a:ext cx="115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Primary Penmanship" panose="02000506000000020003" pitchFamily="2" charset="77"/>
              </a:rPr>
              <a:t>A</a:t>
            </a:r>
            <a:r>
              <a:rPr lang="en-CL" sz="1200" dirty="0">
                <a:latin typeface="KG Primary Penmanship" panose="02000506000000020003" pitchFamily="2" charset="77"/>
              </a:rPr>
              <a:t> trabajar mejor con mis amigos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79FA88C-CB38-2844-B7C6-1985C7DD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878" y="2771718"/>
            <a:ext cx="686792" cy="657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0F3B9E-1428-F547-BFD1-DD81A7B66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405" y="2645073"/>
            <a:ext cx="414807" cy="5965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F8495D-2822-4B4B-BB2C-E9FCFB552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572" y="2734837"/>
            <a:ext cx="500896" cy="54468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F80CE1-49AE-B84C-91EA-95C7AF12B53D}"/>
              </a:ext>
            </a:extLst>
          </p:cNvPr>
          <p:cNvCxnSpPr>
            <a:cxnSpLocks/>
          </p:cNvCxnSpPr>
          <p:nvPr/>
        </p:nvCxnSpPr>
        <p:spPr>
          <a:xfrm flipV="1">
            <a:off x="7964835" y="3106656"/>
            <a:ext cx="479287" cy="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8EAA87A-A14D-D240-B087-8FED3F7A8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086" y="5060061"/>
            <a:ext cx="862181" cy="8062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5CAB857-26DE-3647-8E87-A8BBAEA22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507" y="2858946"/>
            <a:ext cx="593768" cy="5937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0C8D9E-2CA2-454B-A22B-4B2A03A3EA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8066">
            <a:off x="6936725" y="2423303"/>
            <a:ext cx="421640" cy="4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81</Words>
  <Application>Microsoft Macintosh PowerPoint</Application>
  <PresentationFormat>A4 Paper (210x297 mm)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KG Primary Penmanship</vt:lpstr>
      <vt:lpstr>Segoe Print</vt:lpstr>
      <vt:lpstr>Segoe Script</vt:lpstr>
      <vt:lpstr>Simply Diet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Schmidt</dc:creator>
  <cp:lastModifiedBy>Ivan Schmidt</cp:lastModifiedBy>
  <cp:revision>12</cp:revision>
  <dcterms:created xsi:type="dcterms:W3CDTF">2020-12-29T02:04:41Z</dcterms:created>
  <dcterms:modified xsi:type="dcterms:W3CDTF">2020-12-29T03:17:27Z</dcterms:modified>
</cp:coreProperties>
</file>