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95"/>
  </p:normalViewPr>
  <p:slideViewPr>
    <p:cSldViewPr snapToGrid="0" snapToObjects="1">
      <p:cViewPr>
        <p:scale>
          <a:sx n="87" d="100"/>
          <a:sy n="87" d="100"/>
        </p:scale>
        <p:origin x="33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983D7-F14D-0D42-83EF-79276925FCCB}" type="datetimeFigureOut">
              <a:rPr lang="es-ES" smtClean="0"/>
              <a:t>8/12/20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AA359-6C46-1641-958B-9048FEAC2D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44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AA359-6C46-1641-958B-9048FEAC2D4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0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EB5A7-6078-204F-85E5-E10A74084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5E3BD2-6BE7-4243-A986-C0294EF40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64536-2D07-6347-BC7E-545DF5D2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D5C-CC2D-9049-9D05-8F001BC4439C}" type="datetimeFigureOut">
              <a:rPr lang="es-ES" smtClean="0"/>
              <a:t>8/12/20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00312B-F9AB-D847-AFA1-D5BD71AC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E3EA5D-9785-BD43-9960-4F9152BA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BCD0-FCA7-F148-8E30-25DA0AD30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85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2FFF7-2F17-3343-A02D-FC1AA388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1FEF1-28B8-1941-B907-E69B4EEE3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E1B4CF-E6CD-8347-80B9-C0073F97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D5C-CC2D-9049-9D05-8F001BC4439C}" type="datetimeFigureOut">
              <a:rPr lang="es-ES" smtClean="0"/>
              <a:t>8/12/20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C919FD-DD92-024B-B14F-E65A3506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621CCA-8532-6046-BA51-4198A424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BCD0-FCA7-F148-8E30-25DA0AD30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6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AA7D2B-AEEA-3C43-BA56-8A3E30EEB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5DB89E-9B88-9242-98FA-D397AC056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7C799-0806-EC4F-AEF4-9398225F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D5C-CC2D-9049-9D05-8F001BC4439C}" type="datetimeFigureOut">
              <a:rPr lang="es-ES" smtClean="0"/>
              <a:t>8/12/20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84899-54F6-3E4A-91FD-03C6F46C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655BEA-5723-3843-8655-333AF22E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BCD0-FCA7-F148-8E30-25DA0AD30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04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D799F-BA65-E541-817C-5B790B94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DFE42-9D45-FA4E-ADB3-3643CE70B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CC685B-D84E-B34A-AD19-025323B7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D5C-CC2D-9049-9D05-8F001BC4439C}" type="datetimeFigureOut">
              <a:rPr lang="es-ES" smtClean="0"/>
              <a:t>8/12/20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208160-603D-3944-87CF-B4D47475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B06B6C-ED22-7641-B129-EC724BCD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BCD0-FCA7-F148-8E30-25DA0AD30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49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58B90-6007-324C-9256-A32CE4C5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A6F5B1-C025-5444-BF25-847968CA8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E92F7C-2918-E140-A479-5CF32898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D5C-CC2D-9049-9D05-8F001BC4439C}" type="datetimeFigureOut">
              <a:rPr lang="es-ES" smtClean="0"/>
              <a:t>8/12/20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33D36D-9063-1246-A94D-1FE6EDE3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60E787-F12A-7948-9D80-4C71EF58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BCD0-FCA7-F148-8E30-25DA0AD30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67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DDFDB-10EE-6340-B66E-402D1E09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E3A98B-FE5D-CC4A-B7F7-B0524913F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C4147A-527B-BB4B-9F81-BA9153207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30DEC3-B926-C842-AA6D-0602ECEB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D5C-CC2D-9049-9D05-8F001BC4439C}" type="datetimeFigureOut">
              <a:rPr lang="es-ES" smtClean="0"/>
              <a:t>8/12/20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39B636-7E34-C141-B14C-B6166F80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172E96-06F5-4C42-9DF4-15D90C5E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BCD0-FCA7-F148-8E30-25DA0AD30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90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8E36C-39AA-B347-AFA6-5DBF8D74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6D63DB-B44A-3441-BAB5-130870F41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59B0AC-4296-7649-AE23-220F27AA1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60B283-9065-BB4E-BA7F-36982D9D4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0E1CD6-71E2-8941-BC43-6097246C4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19E8BB-BBE5-2C46-8960-2D3B2F0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D5C-CC2D-9049-9D05-8F001BC4439C}" type="datetimeFigureOut">
              <a:rPr lang="es-ES" smtClean="0"/>
              <a:t>8/12/20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1B108C-981E-4848-810F-632B6AB1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2D28A4-5BAC-2349-98AF-E253C211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BCD0-FCA7-F148-8E30-25DA0AD30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41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D8C4-4CAE-544D-8F00-FCD2CA23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2A8E2A-2B47-C84B-9066-21E080CD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D5C-CC2D-9049-9D05-8F001BC4439C}" type="datetimeFigureOut">
              <a:rPr lang="es-ES" smtClean="0"/>
              <a:t>8/12/20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833824-35A5-6B4B-BDA7-57A180C1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83C25E-2700-8B4B-94F6-4A63F73F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BCD0-FCA7-F148-8E30-25DA0AD30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99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362900-04C0-1F44-8A55-656CC2D2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D5C-CC2D-9049-9D05-8F001BC4439C}" type="datetimeFigureOut">
              <a:rPr lang="es-ES" smtClean="0"/>
              <a:t>8/12/20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CB487-BA2A-C94D-9D8B-8EA57875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C61423-CFC5-7D44-BD9D-D792AEA3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BCD0-FCA7-F148-8E30-25DA0AD30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98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75D5E-8483-9D47-9CB7-B64ADB13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15AC27-7502-4D4C-8441-108704AAE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5F7C96-9BE5-0744-B15A-21B36C847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808E0D-337F-864E-959E-5E67F324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D5C-CC2D-9049-9D05-8F001BC4439C}" type="datetimeFigureOut">
              <a:rPr lang="es-ES" smtClean="0"/>
              <a:t>8/12/20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9312FE-DCE7-BB4A-A6C2-D2060482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ED9D1D-17ED-FD44-9B6F-8CB8A399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BCD0-FCA7-F148-8E30-25DA0AD30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01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487AF-D892-4949-8F68-76B047E6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54238A-6E57-2741-8979-894C1A77E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1ED775-799B-2540-8336-FF1E55FD4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FB7563-55A4-B646-92AD-763B71F6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5D5C-CC2D-9049-9D05-8F001BC4439C}" type="datetimeFigureOut">
              <a:rPr lang="es-ES" smtClean="0"/>
              <a:t>8/12/20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319BFA-5482-C044-B5E8-E9E78B70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6A7048-314F-CA4A-9B7F-335F8A74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BCD0-FCA7-F148-8E30-25DA0AD30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54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10C6BB-C2DE-884C-B3A8-31527F89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FB245A-74AE-DE4F-B0AD-DCEE60E40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BFC9A9-F2E1-6048-8B61-DF05576C9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B5D5C-CC2D-9049-9D05-8F001BC4439C}" type="datetimeFigureOut">
              <a:rPr lang="es-ES" smtClean="0"/>
              <a:t>8/12/20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E9706F-9846-2F43-9790-5CE3E4168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1C12A0-5B25-864F-AF94-52C8D2ACD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2BCD0-FCA7-F148-8E30-25DA0AD30F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microsoft.com/office/2007/relationships/hdphoto" Target="../media/hdphoto2.wdp"/><Relationship Id="rId26" Type="http://schemas.microsoft.com/office/2007/relationships/hdphoto" Target="../media/hdphoto6.wdp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34" Type="http://schemas.microsoft.com/office/2007/relationships/hdphoto" Target="../media/hdphoto10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20" Type="http://schemas.microsoft.com/office/2007/relationships/hdphoto" Target="../media/hdphoto3.wdp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5.wdp"/><Relationship Id="rId32" Type="http://schemas.microsoft.com/office/2007/relationships/hdphoto" Target="../media/hdphoto9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microsoft.com/office/2007/relationships/hdphoto" Target="../media/hdphoto7.wdp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microsoft.com/office/2007/relationships/hdphoto" Target="../media/hdphoto4.wdp"/><Relationship Id="rId27" Type="http://schemas.openxmlformats.org/officeDocument/2006/relationships/image" Target="../media/image19.png"/><Relationship Id="rId30" Type="http://schemas.microsoft.com/office/2007/relationships/hdphoto" Target="../media/hdphoto8.wdp"/><Relationship Id="rId35" Type="http://schemas.openxmlformats.org/officeDocument/2006/relationships/image" Target="../media/image2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ig 1" descr="Icono&#10;&#10;Descripción generada automáticamente">
            <a:extLst>
              <a:ext uri="{FF2B5EF4-FFF2-40B4-BE49-F238E27FC236}">
                <a16:creationId xmlns:a16="http://schemas.microsoft.com/office/drawing/2014/main" id="{181480E8-0353-9E44-9143-21267AB54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87" y="1742096"/>
            <a:ext cx="774452" cy="774452"/>
          </a:xfrm>
          <a:prstGeom prst="rect">
            <a:avLst/>
          </a:prstGeom>
        </p:spPr>
      </p:pic>
      <p:pic>
        <p:nvPicPr>
          <p:cNvPr id="32" name="fig 2" descr="Icono&#10;&#10;Descripción generada automáticamente">
            <a:extLst>
              <a:ext uri="{FF2B5EF4-FFF2-40B4-BE49-F238E27FC236}">
                <a16:creationId xmlns:a16="http://schemas.microsoft.com/office/drawing/2014/main" id="{B2AE2A14-B0F5-594A-8716-752AE7650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783" y="1656712"/>
            <a:ext cx="774452" cy="774452"/>
          </a:xfrm>
          <a:prstGeom prst="rect">
            <a:avLst/>
          </a:prstGeom>
        </p:spPr>
      </p:pic>
      <p:pic>
        <p:nvPicPr>
          <p:cNvPr id="26" name="fig 3" descr="Icono&#10;&#10;Descripción generada automáticamente">
            <a:extLst>
              <a:ext uri="{FF2B5EF4-FFF2-40B4-BE49-F238E27FC236}">
                <a16:creationId xmlns:a16="http://schemas.microsoft.com/office/drawing/2014/main" id="{98858D23-BD6C-5643-B411-47CB7D15E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9364" y="1679433"/>
            <a:ext cx="774452" cy="774452"/>
          </a:xfrm>
          <a:prstGeom prst="rect">
            <a:avLst/>
          </a:prstGeom>
        </p:spPr>
      </p:pic>
      <p:pic>
        <p:nvPicPr>
          <p:cNvPr id="28" name="fig 4" descr="Icono&#10;&#10;Descripción generada automáticamente">
            <a:extLst>
              <a:ext uri="{FF2B5EF4-FFF2-40B4-BE49-F238E27FC236}">
                <a16:creationId xmlns:a16="http://schemas.microsoft.com/office/drawing/2014/main" id="{9BA512A8-7DFD-A244-8EAA-4A71E4A98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298" y="1763205"/>
            <a:ext cx="774452" cy="774452"/>
          </a:xfrm>
          <a:prstGeom prst="rect">
            <a:avLst/>
          </a:prstGeom>
        </p:spPr>
      </p:pic>
      <p:pic>
        <p:nvPicPr>
          <p:cNvPr id="24" name="fig 5" descr="Icono&#10;&#10;Descripción generada automáticamente">
            <a:extLst>
              <a:ext uri="{FF2B5EF4-FFF2-40B4-BE49-F238E27FC236}">
                <a16:creationId xmlns:a16="http://schemas.microsoft.com/office/drawing/2014/main" id="{F5D080EC-0B1D-4340-A3C5-1632F5EC5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989" y="1757809"/>
            <a:ext cx="774452" cy="774452"/>
          </a:xfrm>
          <a:prstGeom prst="rect">
            <a:avLst/>
          </a:prstGeom>
        </p:spPr>
      </p:pic>
      <p:pic>
        <p:nvPicPr>
          <p:cNvPr id="18" name="fig 6" descr="Icono&#10;&#10;Descripción generada automáticamente">
            <a:extLst>
              <a:ext uri="{FF2B5EF4-FFF2-40B4-BE49-F238E27FC236}">
                <a16:creationId xmlns:a16="http://schemas.microsoft.com/office/drawing/2014/main" id="{09976B19-5FEF-7848-8863-A7244B0314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1811" y="1657310"/>
            <a:ext cx="774452" cy="774452"/>
          </a:xfrm>
          <a:prstGeom prst="rect">
            <a:avLst/>
          </a:prstGeom>
        </p:spPr>
      </p:pic>
      <p:pic>
        <p:nvPicPr>
          <p:cNvPr id="22" name="fig 7" descr="Icono&#10;&#10;Descripción generada automáticamente">
            <a:extLst>
              <a:ext uri="{FF2B5EF4-FFF2-40B4-BE49-F238E27FC236}">
                <a16:creationId xmlns:a16="http://schemas.microsoft.com/office/drawing/2014/main" id="{408D1EEA-4232-C34E-AC99-52095E63EF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7545" y="1702805"/>
            <a:ext cx="774452" cy="774452"/>
          </a:xfrm>
          <a:prstGeom prst="rect">
            <a:avLst/>
          </a:prstGeom>
        </p:spPr>
      </p:pic>
      <p:pic>
        <p:nvPicPr>
          <p:cNvPr id="20" name="fig 8" descr="Icono&#10;&#10;Descripción generada automáticamente">
            <a:extLst>
              <a:ext uri="{FF2B5EF4-FFF2-40B4-BE49-F238E27FC236}">
                <a16:creationId xmlns:a16="http://schemas.microsoft.com/office/drawing/2014/main" id="{7D2B8A9D-F419-9449-94D1-D940F169EA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4891" y="1675728"/>
            <a:ext cx="774452" cy="774452"/>
          </a:xfrm>
          <a:prstGeom prst="rect">
            <a:avLst/>
          </a:prstGeom>
        </p:spPr>
      </p:pic>
      <p:pic>
        <p:nvPicPr>
          <p:cNvPr id="34" name="fig 9" descr="Icono&#10;&#10;Descripción generada automáticamente">
            <a:extLst>
              <a:ext uri="{FF2B5EF4-FFF2-40B4-BE49-F238E27FC236}">
                <a16:creationId xmlns:a16="http://schemas.microsoft.com/office/drawing/2014/main" id="{3FF934AC-5CBD-F845-992D-AC43E2C288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1424" y="1757809"/>
            <a:ext cx="774452" cy="774452"/>
          </a:xfrm>
          <a:prstGeom prst="rect">
            <a:avLst/>
          </a:prstGeom>
        </p:spPr>
      </p:pic>
      <p:pic>
        <p:nvPicPr>
          <p:cNvPr id="30" name="fig 10" descr="Icono&#10;&#10;Descripción generada automáticamente">
            <a:extLst>
              <a:ext uri="{FF2B5EF4-FFF2-40B4-BE49-F238E27FC236}">
                <a16:creationId xmlns:a16="http://schemas.microsoft.com/office/drawing/2014/main" id="{5FEFC9CE-36A0-8843-B9C8-1E46223E36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09520" y="1750435"/>
            <a:ext cx="774452" cy="774452"/>
          </a:xfrm>
          <a:prstGeom prst="rect">
            <a:avLst/>
          </a:prstGeom>
        </p:spPr>
      </p:pic>
      <p:pic>
        <p:nvPicPr>
          <p:cNvPr id="5" name="bola 1" descr="Logotipo, Icono&#10;&#10;Descripción generada automáticamente">
            <a:extLst>
              <a:ext uri="{FF2B5EF4-FFF2-40B4-BE49-F238E27FC236}">
                <a16:creationId xmlns:a16="http://schemas.microsoft.com/office/drawing/2014/main" id="{41533640-DEFA-6946-9DA1-AFBB2BAA5D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49902" y="1196159"/>
            <a:ext cx="1524556" cy="1524556"/>
          </a:xfrm>
          <a:prstGeom prst="rect">
            <a:avLst/>
          </a:prstGeom>
        </p:spPr>
      </p:pic>
      <p:pic>
        <p:nvPicPr>
          <p:cNvPr id="6" name="bola 2" descr="Logotipo, Icono&#10;&#10;Descripción generada automáticamente">
            <a:extLst>
              <a:ext uri="{FF2B5EF4-FFF2-40B4-BE49-F238E27FC236}">
                <a16:creationId xmlns:a16="http://schemas.microsoft.com/office/drawing/2014/main" id="{B5B80F55-24D1-C342-8E74-027758E19B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8194" y="1196159"/>
            <a:ext cx="1524556" cy="1524556"/>
          </a:xfrm>
          <a:prstGeom prst="rect">
            <a:avLst/>
          </a:prstGeom>
        </p:spPr>
      </p:pic>
      <p:pic>
        <p:nvPicPr>
          <p:cNvPr id="7" name="bola 3" descr="Logotipo, Icono&#10;&#10;Descripción generada automáticamente">
            <a:extLst>
              <a:ext uri="{FF2B5EF4-FFF2-40B4-BE49-F238E27FC236}">
                <a16:creationId xmlns:a16="http://schemas.microsoft.com/office/drawing/2014/main" id="{D7153A5C-C4C9-F94E-A008-25F022D0B9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6290" y="1196159"/>
            <a:ext cx="1524556" cy="1524556"/>
          </a:xfrm>
          <a:prstGeom prst="rect">
            <a:avLst/>
          </a:prstGeom>
        </p:spPr>
      </p:pic>
      <p:pic>
        <p:nvPicPr>
          <p:cNvPr id="8" name="bola 4" descr="Logotipo, Icono&#10;&#10;Descripción generada automáticamente">
            <a:extLst>
              <a:ext uri="{FF2B5EF4-FFF2-40B4-BE49-F238E27FC236}">
                <a16:creationId xmlns:a16="http://schemas.microsoft.com/office/drawing/2014/main" id="{48AF3C14-4FC0-0248-908D-F8C7BBB3A1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4386" y="1196159"/>
            <a:ext cx="1524556" cy="1524556"/>
          </a:xfrm>
          <a:prstGeom prst="rect">
            <a:avLst/>
          </a:prstGeom>
        </p:spPr>
      </p:pic>
      <p:pic>
        <p:nvPicPr>
          <p:cNvPr id="9" name="bola 5" descr="Logotipo, Icono&#10;&#10;Descripción generada automáticamente">
            <a:extLst>
              <a:ext uri="{FF2B5EF4-FFF2-40B4-BE49-F238E27FC236}">
                <a16:creationId xmlns:a16="http://schemas.microsoft.com/office/drawing/2014/main" id="{D521241D-2B40-F84E-9F5B-B115DDF3FC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2482" y="1196159"/>
            <a:ext cx="1524556" cy="1524556"/>
          </a:xfrm>
          <a:prstGeom prst="rect">
            <a:avLst/>
          </a:prstGeom>
        </p:spPr>
      </p:pic>
      <p:pic>
        <p:nvPicPr>
          <p:cNvPr id="10" name="bola 6" descr="Logotipo, Icono&#10;&#10;Descripción generada automáticamente">
            <a:extLst>
              <a:ext uri="{FF2B5EF4-FFF2-40B4-BE49-F238E27FC236}">
                <a16:creationId xmlns:a16="http://schemas.microsoft.com/office/drawing/2014/main" id="{F166847A-4A80-7949-8657-507B0A565E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90578" y="1196159"/>
            <a:ext cx="1524556" cy="1524556"/>
          </a:xfrm>
          <a:prstGeom prst="rect">
            <a:avLst/>
          </a:prstGeom>
        </p:spPr>
      </p:pic>
      <p:pic>
        <p:nvPicPr>
          <p:cNvPr id="11" name="bola 7" descr="Logotipo, Icono&#10;&#10;Descripción generada automáticamente">
            <a:extLst>
              <a:ext uri="{FF2B5EF4-FFF2-40B4-BE49-F238E27FC236}">
                <a16:creationId xmlns:a16="http://schemas.microsoft.com/office/drawing/2014/main" id="{B616779B-9335-5442-80CF-F8D1A8059C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7824" y="1281660"/>
            <a:ext cx="1524556" cy="1524556"/>
          </a:xfrm>
          <a:prstGeom prst="rect">
            <a:avLst/>
          </a:prstGeom>
        </p:spPr>
      </p:pic>
      <p:pic>
        <p:nvPicPr>
          <p:cNvPr id="12" name="bola 8" descr="Logotipo, Icono&#10;&#10;Descripción generada automáticamente">
            <a:extLst>
              <a:ext uri="{FF2B5EF4-FFF2-40B4-BE49-F238E27FC236}">
                <a16:creationId xmlns:a16="http://schemas.microsoft.com/office/drawing/2014/main" id="{599DD3A7-FF0D-2546-8084-333A2080F9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6770" y="1196159"/>
            <a:ext cx="1524556" cy="1524556"/>
          </a:xfrm>
          <a:prstGeom prst="rect">
            <a:avLst/>
          </a:prstGeom>
        </p:spPr>
      </p:pic>
      <p:pic>
        <p:nvPicPr>
          <p:cNvPr id="13" name="bola 9" descr="Logotipo, Icono&#10;&#10;Descripción generada automáticamente">
            <a:extLst>
              <a:ext uri="{FF2B5EF4-FFF2-40B4-BE49-F238E27FC236}">
                <a16:creationId xmlns:a16="http://schemas.microsoft.com/office/drawing/2014/main" id="{9F99FD08-395F-B94C-8AE2-181360A354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14866" y="1196159"/>
            <a:ext cx="1524556" cy="1524556"/>
          </a:xfrm>
          <a:prstGeom prst="rect">
            <a:avLst/>
          </a:prstGeom>
        </p:spPr>
      </p:pic>
      <p:pic>
        <p:nvPicPr>
          <p:cNvPr id="14" name="bola 10" descr="Logotipo, Icono&#10;&#10;Descripción generada automáticamente">
            <a:extLst>
              <a:ext uri="{FF2B5EF4-FFF2-40B4-BE49-F238E27FC236}">
                <a16:creationId xmlns:a16="http://schemas.microsoft.com/office/drawing/2014/main" id="{006E947F-F61A-DA41-A2F9-E801BB87FF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22964" y="1196159"/>
            <a:ext cx="1524556" cy="1524556"/>
          </a:xfrm>
          <a:prstGeom prst="rect">
            <a:avLst/>
          </a:prstGeom>
        </p:spPr>
      </p:pic>
      <p:sp>
        <p:nvSpPr>
          <p:cNvPr id="47" name="1">
            <a:extLst>
              <a:ext uri="{FF2B5EF4-FFF2-40B4-BE49-F238E27FC236}">
                <a16:creationId xmlns:a16="http://schemas.microsoft.com/office/drawing/2014/main" id="{03CCD10F-08D2-C341-A1FB-93D754B2B004}"/>
              </a:ext>
            </a:extLst>
          </p:cNvPr>
          <p:cNvSpPr txBox="1"/>
          <p:nvPr/>
        </p:nvSpPr>
        <p:spPr>
          <a:xfrm>
            <a:off x="110514" y="1604494"/>
            <a:ext cx="100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ute Stitch" panose="03000600000000000000" pitchFamily="66" charset="0"/>
              </a:rPr>
              <a:t>1</a:t>
            </a:r>
          </a:p>
        </p:txBody>
      </p:sp>
      <p:sp>
        <p:nvSpPr>
          <p:cNvPr id="46" name="2">
            <a:extLst>
              <a:ext uri="{FF2B5EF4-FFF2-40B4-BE49-F238E27FC236}">
                <a16:creationId xmlns:a16="http://schemas.microsoft.com/office/drawing/2014/main" id="{502AEB92-6A3B-AE42-8AFA-8753916F477F}"/>
              </a:ext>
            </a:extLst>
          </p:cNvPr>
          <p:cNvSpPr txBox="1"/>
          <p:nvPr/>
        </p:nvSpPr>
        <p:spPr>
          <a:xfrm>
            <a:off x="1337581" y="1610463"/>
            <a:ext cx="100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ute Stitch" panose="03000600000000000000" pitchFamily="66" charset="0"/>
              </a:rPr>
              <a:t>2</a:t>
            </a:r>
          </a:p>
        </p:txBody>
      </p:sp>
      <p:sp>
        <p:nvSpPr>
          <p:cNvPr id="45" name="3">
            <a:extLst>
              <a:ext uri="{FF2B5EF4-FFF2-40B4-BE49-F238E27FC236}">
                <a16:creationId xmlns:a16="http://schemas.microsoft.com/office/drawing/2014/main" id="{2CB32814-84E4-C448-96A6-65045D1F65CF}"/>
              </a:ext>
            </a:extLst>
          </p:cNvPr>
          <p:cNvSpPr txBox="1"/>
          <p:nvPr/>
        </p:nvSpPr>
        <p:spPr>
          <a:xfrm>
            <a:off x="2503097" y="1604494"/>
            <a:ext cx="100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ute Stitch" panose="03000600000000000000" pitchFamily="66" charset="0"/>
              </a:rPr>
              <a:t>3</a:t>
            </a:r>
          </a:p>
        </p:txBody>
      </p:sp>
      <p:sp>
        <p:nvSpPr>
          <p:cNvPr id="44" name="4">
            <a:extLst>
              <a:ext uri="{FF2B5EF4-FFF2-40B4-BE49-F238E27FC236}">
                <a16:creationId xmlns:a16="http://schemas.microsoft.com/office/drawing/2014/main" id="{24B1ACB3-E760-3247-9178-A8730CBFC617}"/>
              </a:ext>
            </a:extLst>
          </p:cNvPr>
          <p:cNvSpPr txBox="1"/>
          <p:nvPr/>
        </p:nvSpPr>
        <p:spPr>
          <a:xfrm>
            <a:off x="3711425" y="1604494"/>
            <a:ext cx="100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ute Stitch" panose="03000600000000000000" pitchFamily="66" charset="0"/>
              </a:rPr>
              <a:t>4</a:t>
            </a:r>
          </a:p>
        </p:txBody>
      </p:sp>
      <p:sp>
        <p:nvSpPr>
          <p:cNvPr id="43" name="5">
            <a:extLst>
              <a:ext uri="{FF2B5EF4-FFF2-40B4-BE49-F238E27FC236}">
                <a16:creationId xmlns:a16="http://schemas.microsoft.com/office/drawing/2014/main" id="{00D1707E-B779-844F-8105-65BA3DD1D711}"/>
              </a:ext>
            </a:extLst>
          </p:cNvPr>
          <p:cNvSpPr txBox="1"/>
          <p:nvPr/>
        </p:nvSpPr>
        <p:spPr>
          <a:xfrm>
            <a:off x="4920957" y="1604494"/>
            <a:ext cx="100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ute Stitch" panose="03000600000000000000" pitchFamily="66" charset="0"/>
              </a:rPr>
              <a:t>5</a:t>
            </a:r>
          </a:p>
        </p:txBody>
      </p:sp>
      <p:sp>
        <p:nvSpPr>
          <p:cNvPr id="42" name="6">
            <a:extLst>
              <a:ext uri="{FF2B5EF4-FFF2-40B4-BE49-F238E27FC236}">
                <a16:creationId xmlns:a16="http://schemas.microsoft.com/office/drawing/2014/main" id="{8FF957B0-6172-C243-A270-19CF200AF53A}"/>
              </a:ext>
            </a:extLst>
          </p:cNvPr>
          <p:cNvSpPr txBox="1"/>
          <p:nvPr/>
        </p:nvSpPr>
        <p:spPr>
          <a:xfrm>
            <a:off x="6114204" y="1604494"/>
            <a:ext cx="100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ute Stitch" panose="03000600000000000000" pitchFamily="66" charset="0"/>
              </a:rPr>
              <a:t>6</a:t>
            </a:r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00F92BAD-2A78-4646-A51A-84F1FE67F5A1}"/>
              </a:ext>
            </a:extLst>
          </p:cNvPr>
          <p:cNvSpPr txBox="1"/>
          <p:nvPr/>
        </p:nvSpPr>
        <p:spPr>
          <a:xfrm>
            <a:off x="7351058" y="1592557"/>
            <a:ext cx="100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ute Stitch" panose="03000600000000000000" pitchFamily="66" charset="0"/>
              </a:rPr>
              <a:t>7</a:t>
            </a:r>
          </a:p>
        </p:txBody>
      </p:sp>
      <p:sp>
        <p:nvSpPr>
          <p:cNvPr id="40" name="8">
            <a:extLst>
              <a:ext uri="{FF2B5EF4-FFF2-40B4-BE49-F238E27FC236}">
                <a16:creationId xmlns:a16="http://schemas.microsoft.com/office/drawing/2014/main" id="{BFB4CBA0-F8C2-0C4A-9473-94F25E417EF8}"/>
              </a:ext>
            </a:extLst>
          </p:cNvPr>
          <p:cNvSpPr txBox="1"/>
          <p:nvPr/>
        </p:nvSpPr>
        <p:spPr>
          <a:xfrm>
            <a:off x="8567186" y="1592557"/>
            <a:ext cx="100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ute Stitch" panose="03000600000000000000" pitchFamily="66" charset="0"/>
              </a:rPr>
              <a:t>8</a:t>
            </a:r>
          </a:p>
        </p:txBody>
      </p:sp>
      <p:sp>
        <p:nvSpPr>
          <p:cNvPr id="49" name="9">
            <a:extLst>
              <a:ext uri="{FF2B5EF4-FFF2-40B4-BE49-F238E27FC236}">
                <a16:creationId xmlns:a16="http://schemas.microsoft.com/office/drawing/2014/main" id="{093E08D7-D5AD-C54C-869E-D8D5F970C0F4}"/>
              </a:ext>
            </a:extLst>
          </p:cNvPr>
          <p:cNvSpPr txBox="1"/>
          <p:nvPr/>
        </p:nvSpPr>
        <p:spPr>
          <a:xfrm>
            <a:off x="9765490" y="1604494"/>
            <a:ext cx="100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ute Stitch" panose="03000600000000000000" pitchFamily="66" charset="0"/>
              </a:rPr>
              <a:t>9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id="{1C8613B4-A715-8A47-8A18-E2D24B640656}"/>
              </a:ext>
            </a:extLst>
          </p:cNvPr>
          <p:cNvSpPr txBox="1"/>
          <p:nvPr/>
        </p:nvSpPr>
        <p:spPr>
          <a:xfrm>
            <a:off x="10983380" y="1592557"/>
            <a:ext cx="100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ute Stitch" panose="03000600000000000000" pitchFamily="66" charset="0"/>
              </a:rPr>
              <a:t>10</a:t>
            </a:r>
          </a:p>
        </p:txBody>
      </p:sp>
      <p:pic>
        <p:nvPicPr>
          <p:cNvPr id="50" name="Imagen 1" descr="Icono&#10;&#10;Descripción generada automáticamente">
            <a:extLst>
              <a:ext uri="{FF2B5EF4-FFF2-40B4-BE49-F238E27FC236}">
                <a16:creationId xmlns:a16="http://schemas.microsoft.com/office/drawing/2014/main" id="{05225EB7-7408-274E-AE5F-506F9AC8F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28" y="6076959"/>
            <a:ext cx="538179" cy="538179"/>
          </a:xfrm>
          <a:prstGeom prst="rect">
            <a:avLst/>
          </a:prstGeom>
        </p:spPr>
      </p:pic>
      <p:pic>
        <p:nvPicPr>
          <p:cNvPr id="51" name="Imagen 2" descr="Icono&#10;&#10;Descripción generada automáticamente">
            <a:extLst>
              <a:ext uri="{FF2B5EF4-FFF2-40B4-BE49-F238E27FC236}">
                <a16:creationId xmlns:a16="http://schemas.microsoft.com/office/drawing/2014/main" id="{E51D58EC-892E-4549-8E7C-4FCE5E2A5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94" y="6083314"/>
            <a:ext cx="538179" cy="538179"/>
          </a:xfrm>
          <a:prstGeom prst="rect">
            <a:avLst/>
          </a:prstGeom>
        </p:spPr>
      </p:pic>
      <p:pic>
        <p:nvPicPr>
          <p:cNvPr id="52" name="Imagen 4" descr="Icono&#10;&#10;Descripción generada automáticamente">
            <a:extLst>
              <a:ext uri="{FF2B5EF4-FFF2-40B4-BE49-F238E27FC236}">
                <a16:creationId xmlns:a16="http://schemas.microsoft.com/office/drawing/2014/main" id="{47633788-55C5-1F44-8265-3AAD4B52E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7420" y="6143399"/>
            <a:ext cx="540000" cy="540000"/>
          </a:xfrm>
          <a:prstGeom prst="rect">
            <a:avLst/>
          </a:prstGeom>
        </p:spPr>
      </p:pic>
      <p:pic>
        <p:nvPicPr>
          <p:cNvPr id="53" name="Imagen 3" descr="Icono&#10;&#10;Descripción generada automáticamente">
            <a:extLst>
              <a:ext uri="{FF2B5EF4-FFF2-40B4-BE49-F238E27FC236}">
                <a16:creationId xmlns:a16="http://schemas.microsoft.com/office/drawing/2014/main" id="{F888BE06-8E93-FB4B-8EB7-A3E6524ED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5297" y="6143399"/>
            <a:ext cx="540000" cy="540000"/>
          </a:xfrm>
          <a:prstGeom prst="rect">
            <a:avLst/>
          </a:prstGeom>
        </p:spPr>
      </p:pic>
      <p:pic>
        <p:nvPicPr>
          <p:cNvPr id="54" name="Imagen 5" descr="Icono&#10;&#10;Descripción generada automáticamente">
            <a:extLst>
              <a:ext uri="{FF2B5EF4-FFF2-40B4-BE49-F238E27FC236}">
                <a16:creationId xmlns:a16="http://schemas.microsoft.com/office/drawing/2014/main" id="{9477AEEC-7775-5D43-9C3E-430D760F00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411" y="6076959"/>
            <a:ext cx="538179" cy="538179"/>
          </a:xfrm>
          <a:prstGeom prst="rect">
            <a:avLst/>
          </a:prstGeom>
        </p:spPr>
      </p:pic>
      <p:pic>
        <p:nvPicPr>
          <p:cNvPr id="55" name="Imagen 6" descr="Icono&#10;&#10;Descripción generada automáticamente">
            <a:extLst>
              <a:ext uri="{FF2B5EF4-FFF2-40B4-BE49-F238E27FC236}">
                <a16:creationId xmlns:a16="http://schemas.microsoft.com/office/drawing/2014/main" id="{6F4ADD9A-AC04-734C-A24C-97CF7EB681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2964" y="6143399"/>
            <a:ext cx="540000" cy="540000"/>
          </a:xfrm>
          <a:prstGeom prst="rect">
            <a:avLst/>
          </a:prstGeom>
        </p:spPr>
      </p:pic>
      <p:pic>
        <p:nvPicPr>
          <p:cNvPr id="56" name="Imagen 7" descr="Icono&#10;&#10;Descripción generada automáticamente">
            <a:extLst>
              <a:ext uri="{FF2B5EF4-FFF2-40B4-BE49-F238E27FC236}">
                <a16:creationId xmlns:a16="http://schemas.microsoft.com/office/drawing/2014/main" id="{583C89C9-5D85-D842-A556-4C3D2E228A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2669" y="6071628"/>
            <a:ext cx="538179" cy="538179"/>
          </a:xfrm>
          <a:prstGeom prst="rect">
            <a:avLst/>
          </a:prstGeom>
        </p:spPr>
      </p:pic>
      <p:pic>
        <p:nvPicPr>
          <p:cNvPr id="57" name="Imagen 8" descr="Icono&#10;&#10;Descripción generada automáticamente">
            <a:extLst>
              <a:ext uri="{FF2B5EF4-FFF2-40B4-BE49-F238E27FC236}">
                <a16:creationId xmlns:a16="http://schemas.microsoft.com/office/drawing/2014/main" id="{008E4809-99A0-B248-9D4E-2DD543B3B8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24651" y="6143399"/>
            <a:ext cx="540000" cy="540000"/>
          </a:xfrm>
          <a:prstGeom prst="rect">
            <a:avLst/>
          </a:prstGeom>
        </p:spPr>
      </p:pic>
      <p:pic>
        <p:nvPicPr>
          <p:cNvPr id="58" name="Imagen 9" descr="Icono&#10;&#10;Descripción generada automáticamente">
            <a:extLst>
              <a:ext uri="{FF2B5EF4-FFF2-40B4-BE49-F238E27FC236}">
                <a16:creationId xmlns:a16="http://schemas.microsoft.com/office/drawing/2014/main" id="{44D98F82-E343-8E47-85F1-7052CBA623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2088" y="6143399"/>
            <a:ext cx="540000" cy="540000"/>
          </a:xfrm>
          <a:prstGeom prst="rect">
            <a:avLst/>
          </a:prstGeom>
        </p:spPr>
      </p:pic>
      <p:pic>
        <p:nvPicPr>
          <p:cNvPr id="59" name="Imagen 10" descr="Icono&#10;&#10;Descripción generada automáticamente">
            <a:extLst>
              <a:ext uri="{FF2B5EF4-FFF2-40B4-BE49-F238E27FC236}">
                <a16:creationId xmlns:a16="http://schemas.microsoft.com/office/drawing/2014/main" id="{4F94B5A7-84C2-8F40-B7CD-4CAF3842A7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8070" y="6147055"/>
            <a:ext cx="538179" cy="538179"/>
          </a:xfrm>
          <a:prstGeom prst="rect">
            <a:avLst/>
          </a:prstGeom>
        </p:spPr>
      </p:pic>
      <p:pic>
        <p:nvPicPr>
          <p:cNvPr id="60" name="negro 2.5" descr="Icono&#10;&#10;Descripción generada automáticamente">
            <a:extLst>
              <a:ext uri="{FF2B5EF4-FFF2-40B4-BE49-F238E27FC236}">
                <a16:creationId xmlns:a16="http://schemas.microsoft.com/office/drawing/2014/main" id="{2414F647-F302-2C4D-A9B7-B4EAFD2734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7420" y="6143399"/>
            <a:ext cx="540000" cy="540000"/>
          </a:xfrm>
          <a:prstGeom prst="rect">
            <a:avLst/>
          </a:prstGeom>
        </p:spPr>
      </p:pic>
      <p:pic>
        <p:nvPicPr>
          <p:cNvPr id="61" name="negro 2.4" descr="Icono&#10;&#10;Descripción generada automáticamente">
            <a:extLst>
              <a:ext uri="{FF2B5EF4-FFF2-40B4-BE49-F238E27FC236}">
                <a16:creationId xmlns:a16="http://schemas.microsoft.com/office/drawing/2014/main" id="{502522E9-0638-694D-A040-155FFAC4CC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8077" y="6143399"/>
            <a:ext cx="540000" cy="540000"/>
          </a:xfrm>
          <a:prstGeom prst="rect">
            <a:avLst/>
          </a:prstGeom>
        </p:spPr>
      </p:pic>
      <p:pic>
        <p:nvPicPr>
          <p:cNvPr id="62" name="negro 2.3" descr="Icono&#10;&#10;Descripción generada automáticamente">
            <a:extLst>
              <a:ext uri="{FF2B5EF4-FFF2-40B4-BE49-F238E27FC236}">
                <a16:creationId xmlns:a16="http://schemas.microsoft.com/office/drawing/2014/main" id="{D9F1B000-A0D3-F843-9E43-1F0A5AC5E47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2964" y="6143399"/>
            <a:ext cx="540000" cy="540000"/>
          </a:xfrm>
          <a:prstGeom prst="rect">
            <a:avLst/>
          </a:prstGeom>
        </p:spPr>
      </p:pic>
      <p:pic>
        <p:nvPicPr>
          <p:cNvPr id="63" name="negro 2.2" descr="Icono&#10;&#10;Descripción generada automáticamente">
            <a:extLst>
              <a:ext uri="{FF2B5EF4-FFF2-40B4-BE49-F238E27FC236}">
                <a16:creationId xmlns:a16="http://schemas.microsoft.com/office/drawing/2014/main" id="{FEF3D5DF-F5BA-2B4D-9176-2015049A35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934" y="6143399"/>
            <a:ext cx="540000" cy="540000"/>
          </a:xfrm>
          <a:prstGeom prst="rect">
            <a:avLst/>
          </a:prstGeom>
        </p:spPr>
      </p:pic>
      <p:pic>
        <p:nvPicPr>
          <p:cNvPr id="64" name="negro 2.1" descr="Icono&#10;&#10;Descripción generada automáticamente">
            <a:extLst>
              <a:ext uri="{FF2B5EF4-FFF2-40B4-BE49-F238E27FC236}">
                <a16:creationId xmlns:a16="http://schemas.microsoft.com/office/drawing/2014/main" id="{30A94B06-2DE5-B041-9B67-E8CD9346090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4866" y="6143399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6" name="negro1" descr="Icono&#10;&#10;Descripción generada automáticamente">
            <a:extLst>
              <a:ext uri="{FF2B5EF4-FFF2-40B4-BE49-F238E27FC236}">
                <a16:creationId xmlns:a16="http://schemas.microsoft.com/office/drawing/2014/main" id="{B4F1B168-5E4A-D84F-A0B0-68F83757327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784" y="6071628"/>
            <a:ext cx="538179" cy="538179"/>
          </a:xfrm>
          <a:prstGeom prst="rect">
            <a:avLst/>
          </a:prstGeom>
        </p:spPr>
      </p:pic>
      <p:pic>
        <p:nvPicPr>
          <p:cNvPr id="67" name="negro 2" descr="Icono&#10;&#10;Descripción generada automáticamente">
            <a:extLst>
              <a:ext uri="{FF2B5EF4-FFF2-40B4-BE49-F238E27FC236}">
                <a16:creationId xmlns:a16="http://schemas.microsoft.com/office/drawing/2014/main" id="{5AA9C4F7-BD2F-DD43-8BC1-67C9AF22E55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50" y="6077983"/>
            <a:ext cx="538179" cy="538179"/>
          </a:xfrm>
          <a:prstGeom prst="rect">
            <a:avLst/>
          </a:prstGeom>
        </p:spPr>
      </p:pic>
      <p:pic>
        <p:nvPicPr>
          <p:cNvPr id="68" name="negro 3" descr="Icono&#10;&#10;Descripción generada automáticamente">
            <a:extLst>
              <a:ext uri="{FF2B5EF4-FFF2-40B4-BE49-F238E27FC236}">
                <a16:creationId xmlns:a16="http://schemas.microsoft.com/office/drawing/2014/main" id="{1B4602B6-9286-8649-8C2F-CDA8C0D76ED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9946" y="6071628"/>
            <a:ext cx="538179" cy="538179"/>
          </a:xfrm>
          <a:prstGeom prst="rect">
            <a:avLst/>
          </a:prstGeom>
        </p:spPr>
      </p:pic>
      <p:pic>
        <p:nvPicPr>
          <p:cNvPr id="69" name="negro 4" descr="Icono&#10;&#10;Descripción generada automáticamente">
            <a:extLst>
              <a:ext uri="{FF2B5EF4-FFF2-40B4-BE49-F238E27FC236}">
                <a16:creationId xmlns:a16="http://schemas.microsoft.com/office/drawing/2014/main" id="{0474E022-3742-8A4D-9E20-7EE41100F50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461" y="6076959"/>
            <a:ext cx="538179" cy="538179"/>
          </a:xfrm>
          <a:prstGeom prst="rect">
            <a:avLst/>
          </a:prstGeom>
        </p:spPr>
      </p:pic>
      <p:pic>
        <p:nvPicPr>
          <p:cNvPr id="70" name="negro 5" descr="Icono&#10;&#10;Descripción generada automáticamente">
            <a:extLst>
              <a:ext uri="{FF2B5EF4-FFF2-40B4-BE49-F238E27FC236}">
                <a16:creationId xmlns:a16="http://schemas.microsoft.com/office/drawing/2014/main" id="{2DFFEB4B-89B9-DC48-89A2-835C7E38E2C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8937" y="6143399"/>
            <a:ext cx="538179" cy="538179"/>
          </a:xfrm>
          <a:prstGeom prst="rect">
            <a:avLst/>
          </a:prstGeom>
        </p:spPr>
      </p:pic>
      <p:sp>
        <p:nvSpPr>
          <p:cNvPr id="73" name="Rectángulo redondeado 72">
            <a:extLst>
              <a:ext uri="{FF2B5EF4-FFF2-40B4-BE49-F238E27FC236}">
                <a16:creationId xmlns:a16="http://schemas.microsoft.com/office/drawing/2014/main" id="{076B6732-5138-D24E-9FA0-C1485F814B13}"/>
              </a:ext>
            </a:extLst>
          </p:cNvPr>
          <p:cNvSpPr/>
          <p:nvPr/>
        </p:nvSpPr>
        <p:spPr>
          <a:xfrm>
            <a:off x="2341304" y="3360097"/>
            <a:ext cx="7009197" cy="20721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4" name="Rectángulo redondeado 73">
            <a:extLst>
              <a:ext uri="{FF2B5EF4-FFF2-40B4-BE49-F238E27FC236}">
                <a16:creationId xmlns:a16="http://schemas.microsoft.com/office/drawing/2014/main" id="{1FE3CE4A-724D-E64A-9E63-FDC26009E41F}"/>
              </a:ext>
            </a:extLst>
          </p:cNvPr>
          <p:cNvSpPr/>
          <p:nvPr/>
        </p:nvSpPr>
        <p:spPr>
          <a:xfrm>
            <a:off x="2529608" y="3517370"/>
            <a:ext cx="6643889" cy="17301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C7E76226-D86E-0F4B-930F-A7503C830E45}"/>
              </a:ext>
            </a:extLst>
          </p:cNvPr>
          <p:cNvSpPr txBox="1"/>
          <p:nvPr/>
        </p:nvSpPr>
        <p:spPr>
          <a:xfrm>
            <a:off x="1914633" y="3714597"/>
            <a:ext cx="6168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>
                  <a:solidFill>
                    <a:srgbClr val="FF0000"/>
                  </a:solidFill>
                </a:ln>
                <a:latin typeface="Agent Orange" pitchFamily="2" charset="0"/>
                <a:cs typeface="Agent Orange" pitchFamily="2" charset="0"/>
              </a:rPr>
              <a:t>MERRY</a:t>
            </a:r>
            <a:r>
              <a:rPr lang="es-ES" sz="4000" dirty="0">
                <a:latin typeface="Agent Orange" pitchFamily="2" charset="0"/>
                <a:cs typeface="Agent Orange" pitchFamily="2" charset="0"/>
              </a:rPr>
              <a:t> </a:t>
            </a:r>
            <a:r>
              <a:rPr lang="es-ES" sz="4000" dirty="0">
                <a:ln>
                  <a:solidFill>
                    <a:srgbClr val="FF0000"/>
                  </a:solidFill>
                </a:ln>
                <a:latin typeface="Agent Orange" pitchFamily="2" charset="0"/>
                <a:cs typeface="Agent Orange" pitchFamily="2" charset="0"/>
              </a:rPr>
              <a:t>CHRISTMAS</a:t>
            </a:r>
          </a:p>
        </p:txBody>
      </p:sp>
      <p:pic>
        <p:nvPicPr>
          <p:cNvPr id="77" name="Imagen 76" descr="Icono&#10;&#10;Descripción generada automáticamente">
            <a:extLst>
              <a:ext uri="{FF2B5EF4-FFF2-40B4-BE49-F238E27FC236}">
                <a16:creationId xmlns:a16="http://schemas.microsoft.com/office/drawing/2014/main" id="{404922F9-7C2E-F64B-87B5-045C7D53865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111818" y="3688492"/>
            <a:ext cx="1487129" cy="14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6" grpId="0"/>
      <p:bldP spid="46" grpId="1"/>
      <p:bldP spid="45" grpId="0"/>
      <p:bldP spid="45" grpId="1"/>
      <p:bldP spid="44" grpId="0"/>
      <p:bldP spid="44" grpId="1"/>
      <p:bldP spid="43" grpId="0"/>
      <p:bldP spid="43" grpId="1"/>
      <p:bldP spid="42" grpId="0"/>
      <p:bldP spid="42" grpId="1"/>
      <p:bldP spid="41" grpId="0"/>
      <p:bldP spid="41" grpId="1"/>
      <p:bldP spid="40" grpId="0"/>
      <p:bldP spid="40" grpId="1"/>
      <p:bldP spid="49" grpId="0"/>
      <p:bldP spid="49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13</Words>
  <Application>Microsoft Macintosh PowerPoint</Application>
  <PresentationFormat>Panorámica</PresentationFormat>
  <Paragraphs>12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Agent Orange</vt:lpstr>
      <vt:lpstr>Arial</vt:lpstr>
      <vt:lpstr>Calibri</vt:lpstr>
      <vt:lpstr>Calibri Light</vt:lpstr>
      <vt:lpstr>Cute Stitch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Adrián Blanco Plaza</dc:creator>
  <cp:lastModifiedBy>Adrián Blanco Plaza</cp:lastModifiedBy>
  <cp:revision>10</cp:revision>
  <dcterms:created xsi:type="dcterms:W3CDTF">2020-12-08T06:59:08Z</dcterms:created>
  <dcterms:modified xsi:type="dcterms:W3CDTF">2020-12-08T16:49:01Z</dcterms:modified>
</cp:coreProperties>
</file>