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97"/>
  </p:normalViewPr>
  <p:slideViewPr>
    <p:cSldViewPr snapToGrid="0" snapToObjects="1">
      <p:cViewPr varScale="1">
        <p:scale>
          <a:sx n="166" d="100"/>
          <a:sy n="166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7D95-2FCF-3A42-A31A-84710335DF18}" type="datetimeFigureOut">
              <a:rPr lang="es-ES" smtClean="0"/>
              <a:t>5/12/20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4AD2E-C8D3-F148-BBB7-F72E59EF24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260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64AD2E-C8D3-F148-BBB7-F72E59EF246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909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96690-6226-5748-9213-2BCAB942A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1F6451-87BD-6D4E-8DE8-F69B25B10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7FF1E0-17AE-C34D-B2CC-4BC819E16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E7CEA2-7463-C941-AC5C-39B492C5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16F13E-A413-3940-8C31-41F5528E4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89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177D1-39EA-9D47-A64E-CC16DC3D7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A29089-2BDA-A24D-903A-5B22C0D5F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53AB17-88A3-954E-8B8D-6E7094A0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6ACE12-A8F8-5E4B-BDED-09374E05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89D74E-5906-9F49-A8A4-E8A42B1F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82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BA987A-4121-3B4D-8F51-0029D4C44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BEACFA-A1C4-2944-AFBB-A1322247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CAFF0-B37C-6B4A-8219-7A5C5D13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303417-4B42-BF45-8A16-BBCF5144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54E9B1-EB76-6E48-9622-8DA1A3D6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45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56702-0E52-3746-B0ED-E6C7142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B26780-D002-F348-94FD-2796D930C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0ED613-D6AD-4247-804B-423B3D8E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B70778-DA91-4F45-8C5F-B62DC96E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0ACAB4-3823-894C-83EC-2CF619F2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59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0E51F-5FF0-894D-A019-7AAAF543D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CFDA01-7F2F-2347-8122-929DCC0C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90C236-21F1-DC47-BAC3-E1066D339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011260-7123-6A4F-B686-13A50B81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D4A449-9387-2744-9E3F-28E7853D6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46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8D7F3-6141-F942-BBB8-2F7B1F260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AFA092-3237-9140-9B7D-2840D40D9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46B35F-9216-7C46-A928-1B4B1D94F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1C2AD9-788A-C545-9B78-D5C6FBA3E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BCA9DC-6B22-5045-9A8E-D85ED5C5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F3F6FC-6BD8-3948-A3EE-FB3C03D4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63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B2FA4-069C-3E4B-BC05-F2994F69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F9DFB9-B533-3A49-AF44-6BB7B4F97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49E68-5841-AB4F-B808-E277395E0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5873AA7-B9F4-944C-A2DE-76E3FF993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6542E1-DE08-3540-AD00-BBAA6B50D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00BB032-B3E2-1648-9311-466656A8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F7FC20-B10B-6B4E-937C-366FC60E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A1B702-0F7B-AA47-AEAC-17B35BF2A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53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B58E1-6B93-E240-9391-1C1D6430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13638B-74F9-B849-AA0B-6843DDDB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1B7308-6118-4849-9EB0-18F0CB94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D6FDA3-2585-654D-9EC5-43866A7A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61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9F2A6E-3F43-AE46-80BF-741A7D60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8A5DBF-8BFC-0042-97DB-12A772EC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B9F929-044E-174B-9CA7-4E4CCE1C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24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FBA58-0497-B148-A18F-10C24FC9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9697BA-DA2E-CD4D-8580-C2B6DBF16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533DA7-D7B5-D647-89BC-1EAA4886B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443306-70CB-DF4D-8433-1AF5EC76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50448D-E5CA-FB4C-A493-44520188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37175F-455E-864E-9A6C-082DE5820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68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4088B-AFFD-F842-B27D-1806534AC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288182-9D8E-374A-9E2A-DA2B6341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683983-A45E-CC49-9D8A-A33D308A2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061911-76F3-D142-9F31-8ACDBBAA7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2BBCAB-E567-DF4A-BCF5-610E688F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AAB7AD-A171-084E-90C7-09C1BDEB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09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906C76-A0C1-2C41-83E6-7F423FAE4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B779FE-2C0A-6946-8A4C-F7C9A8864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8EC9DB-39DB-9C46-B37B-AA93CDAF6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84BB2-6500-F540-95D0-463A9041B840}" type="datetimeFigureOut">
              <a:rPr lang="es-ES" smtClean="0"/>
              <a:t>5/12/20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1F5AE1-D315-FE4C-9929-56C3A65E3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75F637-7692-EC4D-811F-E99900A56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452F-C081-C240-82BD-5003D57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869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67F290DB-F638-5046-9183-38E4728FE806}"/>
              </a:ext>
            </a:extLst>
          </p:cNvPr>
          <p:cNvSpPr/>
          <p:nvPr/>
        </p:nvSpPr>
        <p:spPr>
          <a:xfrm>
            <a:off x="3063970" y="871656"/>
            <a:ext cx="5196452" cy="5039998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2E3C7380-2ED2-2544-89EE-55BEBBDCE2A5}"/>
              </a:ext>
            </a:extLst>
          </p:cNvPr>
          <p:cNvSpPr/>
          <p:nvPr/>
        </p:nvSpPr>
        <p:spPr>
          <a:xfrm>
            <a:off x="3961861" y="1781610"/>
            <a:ext cx="3298421" cy="326032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BEFFDDA-2E69-BB49-8741-301BACB5325C}"/>
              </a:ext>
            </a:extLst>
          </p:cNvPr>
          <p:cNvSpPr/>
          <p:nvPr/>
        </p:nvSpPr>
        <p:spPr>
          <a:xfrm>
            <a:off x="3789268" y="1511813"/>
            <a:ext cx="3695988" cy="326032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7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he Paints Me Blue" panose="02000505000000020004" pitchFamily="2" charset="77"/>
                <a:cs typeface="APPLE CHANCERY" panose="03020702040506060504" pitchFamily="66" charset="-79"/>
              </a:rPr>
              <a:t>Feliz Navidad y feliz 2021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9A33104-25EA-FD4E-9367-960500249F54}"/>
              </a:ext>
            </a:extLst>
          </p:cNvPr>
          <p:cNvSpPr/>
          <p:nvPr/>
        </p:nvSpPr>
        <p:spPr>
          <a:xfrm>
            <a:off x="3961861" y="1798836"/>
            <a:ext cx="3298421" cy="3260327"/>
          </a:xfrm>
          <a:prstGeom prst="ellipse">
            <a:avLst/>
          </a:prstGeom>
          <a:blipFill dpi="0" rotWithShape="1">
            <a:blip r:embed="rId2"/>
            <a:srcRect/>
            <a:tile tx="0" ty="0" sx="10000" sy="10000" flip="none" algn="tl"/>
          </a:blipFill>
          <a:ln w="76200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53618F2-C953-F546-A7A5-3CADB3DD2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440" y="4952880"/>
            <a:ext cx="1370141" cy="1370141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5BC32E6B-1D15-CA48-B080-F12B2AEFF9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695156">
            <a:off x="4220519" y="5289409"/>
            <a:ext cx="1021944" cy="1021944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956E918E-5594-7743-BC0F-3AB129D033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51562">
            <a:off x="6015156" y="5309400"/>
            <a:ext cx="1021944" cy="1021944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F671251A-47DB-9D48-A6F3-464D25CE98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496338">
            <a:off x="6334033" y="4346926"/>
            <a:ext cx="1326103" cy="132610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A08375F-D9D4-974B-8D4C-3DBD7140A0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855959">
            <a:off x="3594224" y="4346927"/>
            <a:ext cx="1326103" cy="132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2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>
            <a:extLst>
              <a:ext uri="{FF2B5EF4-FFF2-40B4-BE49-F238E27FC236}">
                <a16:creationId xmlns:a16="http://schemas.microsoft.com/office/drawing/2014/main" id="{F79319E9-1353-4749-8448-92A0A33C4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04737" cy="6858000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5D74A1FE-74C4-AD4E-B4BF-0ABBF8218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4737" y="0"/>
            <a:ext cx="1804737" cy="6858000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7B0AE353-C1A7-954C-BEAA-A2BB224EB2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9474" y="0"/>
            <a:ext cx="1804737" cy="6858000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A87F0C6A-198E-594B-9E2F-096F72CF73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4211" y="0"/>
            <a:ext cx="1804737" cy="6858000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7CA1FA5B-7C31-5748-9EA2-C36C703C9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948" y="0"/>
            <a:ext cx="1804737" cy="685800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C06D98E3-600E-7D41-BEC5-9DDF49C297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3685" y="0"/>
            <a:ext cx="1804737" cy="6858000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8E177823-E682-6A49-8100-C21183188F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8422" y="0"/>
            <a:ext cx="18047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14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</Words>
  <Application>Microsoft Macintosh PowerPoint</Application>
  <PresentationFormat>Panorámica</PresentationFormat>
  <Paragraphs>2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She Paints Me Blue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15</cp:revision>
  <dcterms:created xsi:type="dcterms:W3CDTF">2020-12-05T13:55:19Z</dcterms:created>
  <dcterms:modified xsi:type="dcterms:W3CDTF">2020-12-05T19:43:25Z</dcterms:modified>
</cp:coreProperties>
</file>