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2192000" cy="6858000"/>
  <p:notesSz cx="6858000" cy="9144000"/>
  <p:embeddedFontLst>
    <p:embeddedFont>
      <p:font typeface="BNGummyBears" panose="02000603000000000000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435"/>
    <a:srgbClr val="2AB5CC"/>
    <a:srgbClr val="52C6DB"/>
    <a:srgbClr val="B0E3EE"/>
    <a:srgbClr val="8CD9E7"/>
    <a:srgbClr val="0070C0"/>
    <a:srgbClr val="9DDCE6"/>
    <a:srgbClr val="CEE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0E10CF-F808-4A61-8859-A38990C8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932900-B70D-4986-B887-231F5DC35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3BB3AC-23A7-45E2-83D1-9C1EB859C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1B6D-E057-4D18-B999-A61F625634AE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A47CF0-4041-4E35-90AF-9A073E626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2B03AE-520B-4038-AE59-15FBE4042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C948-3678-45FB-83E9-8C02E5C22A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1521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FF127A-4856-428C-A8A6-7803EBCF1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D26AC0-3E9D-4998-8E19-97477770D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8DE406-C71F-4C75-82C0-22818544D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1B6D-E057-4D18-B999-A61F625634AE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36549B-6A77-46C9-A9CF-26859210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7C3CE5-F711-4685-B3A8-5622E2995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C948-3678-45FB-83E9-8C02E5C22A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09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F46DAD-7941-42AB-91A8-DFE2E5575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4212C3-BD16-417B-B16C-8C87F87A3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26BB37-4BFF-4B6C-B7D8-91D488E78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1B6D-E057-4D18-B999-A61F625634AE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BDD76D-A924-4722-B6AB-CEC6BE1D7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149A45-49C4-44AB-88B5-A7D3E7AE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C948-3678-45FB-83E9-8C02E5C22A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9642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D3943-9187-4B23-A2E0-7D1FE74CE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B089D3-A059-432A-86C8-816C8FAE2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C217DA-20F2-4AEF-9E74-C8699A69B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1B6D-E057-4D18-B999-A61F625634AE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387593-3112-4838-B011-D92822DC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1E1EC4-F01E-4451-A207-80B76BA2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C948-3678-45FB-83E9-8C02E5C22A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193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774F9D-6052-4859-9244-C34094C69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042097-9B3E-4E33-A491-8C6B785D1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39CF14-D930-4B50-82A1-BFAF30F91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1B6D-E057-4D18-B999-A61F625634AE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964274-0FEC-45AB-982A-70E6D1CD4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5A8C0A-6E8E-435F-8F94-72AD25C9D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C948-3678-45FB-83E9-8C02E5C22A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036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4C148-FC28-4967-B03C-FFB3EA097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56D42B-EE1B-462E-B740-5BDF7298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065333-B56E-431F-BA92-6A6BCB75F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007741-F392-400F-9BEA-9338C5F45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1B6D-E057-4D18-B999-A61F625634AE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F7B9C5-4451-468F-80A6-E33FFFC04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0C69E9-3C52-459A-9EDC-AA3E3A43E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C948-3678-45FB-83E9-8C02E5C22A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68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5F3B0-F41D-4C78-96A4-52C95A15E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37A37B-680A-4EAF-BAAD-490252C78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6B821EB-2BB0-4091-9E7A-2AADB2182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0D040B1-F1C6-417A-A85B-9A8BD727AB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EF97439-339E-43A8-9709-EDAE88165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A93AB42-6E95-4E1F-83FB-C0508156F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1B6D-E057-4D18-B999-A61F625634AE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81CA30-D00B-4ECF-8B65-13C639112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ED0D2F4-F6E4-4681-BD7A-1314B82A0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C948-3678-45FB-83E9-8C02E5C22A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696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B45D4-538C-47A7-A9EB-92E086D94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61A6D21-8399-42D0-871C-020242E1B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1B6D-E057-4D18-B999-A61F625634AE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E645277-F71C-44BC-B077-EA70FD5BD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5954A3F-CFE5-4A67-9689-2DB89491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C948-3678-45FB-83E9-8C02E5C22A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07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84B4A6A-16F8-452E-8C99-5B470D165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1B6D-E057-4D18-B999-A61F625634AE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9DA10E-95E4-4CF5-A827-2BE167A6F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B2F03BD-5AC6-4A7E-868E-6C0D31C8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C948-3678-45FB-83E9-8C02E5C22A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168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C08D50-39C8-4317-9FAD-CBCA62E27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FBE626-D6FF-490E-837D-F9D4BE9FB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B420DC-59ED-4F17-9D84-FAB724436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39581-B1B7-4B9C-A878-944FF19B4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1B6D-E057-4D18-B999-A61F625634AE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C34559-4400-4EF0-A52E-6388691B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2696CB-0EBE-472E-9390-5BF068BD2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C948-3678-45FB-83E9-8C02E5C22A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48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D11168-8803-49CD-B8B3-3E2A2F36F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36C298-B521-47FB-B849-1AD38666C1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FAE57B-BD56-4FEF-AD6B-861933C86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10176E-8D7D-4915-A902-764968ED6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1B6D-E057-4D18-B999-A61F625634AE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B55208-FAD1-4BC5-8D56-695A6E6D0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4C59B6-CD60-47EA-A6B0-245E8B9F8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C948-3678-45FB-83E9-8C02E5C22A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97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3D3CF65-A046-4C31-9476-D028D5D2D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71ED75-97C0-4BE4-817A-BE70BEF8F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6A139D-4EA7-45A7-9076-389E55948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61B6D-E057-4D18-B999-A61F625634AE}" type="datetimeFigureOut">
              <a:rPr lang="es-ES" smtClean="0"/>
              <a:t>02/12/2020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94EE95-6B48-42C7-80C9-1A9D9D9AC0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1E03F2-0A0D-4208-BDF2-8C41362F6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6C948-3678-45FB-83E9-8C02E5C22A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590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microsoft.com/office/2007/relationships/hdphoto" Target="../media/hdphoto2.wdp"/><Relationship Id="rId39" Type="http://schemas.openxmlformats.org/officeDocument/2006/relationships/image" Target="../media/image30.png"/><Relationship Id="rId21" Type="http://schemas.openxmlformats.org/officeDocument/2006/relationships/image" Target="../media/image20.png"/><Relationship Id="rId34" Type="http://schemas.microsoft.com/office/2007/relationships/hdphoto" Target="../media/hdphoto6.wdp"/><Relationship Id="rId42" Type="http://schemas.microsoft.com/office/2007/relationships/hdphoto" Target="../media/hdphoto10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5.png"/><Relationship Id="rId41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microsoft.com/office/2007/relationships/hdphoto" Target="../media/hdphoto1.wdp"/><Relationship Id="rId32" Type="http://schemas.microsoft.com/office/2007/relationships/hdphoto" Target="../media/hdphoto5.wdp"/><Relationship Id="rId37" Type="http://schemas.openxmlformats.org/officeDocument/2006/relationships/image" Target="../media/image29.png"/><Relationship Id="rId40" Type="http://schemas.microsoft.com/office/2007/relationships/hdphoto" Target="../media/hdphoto9.wdp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microsoft.com/office/2007/relationships/hdphoto" Target="../media/hdphoto3.wdp"/><Relationship Id="rId36" Type="http://schemas.microsoft.com/office/2007/relationships/hdphoto" Target="../media/hdphoto7.wdp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4.png"/><Relationship Id="rId30" Type="http://schemas.microsoft.com/office/2007/relationships/hdphoto" Target="../media/hdphoto4.wdp"/><Relationship Id="rId35" Type="http://schemas.openxmlformats.org/officeDocument/2006/relationships/image" Target="../media/image28.png"/><Relationship Id="rId43" Type="http://schemas.openxmlformats.org/officeDocument/2006/relationships/image" Target="../media/image32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33" Type="http://schemas.openxmlformats.org/officeDocument/2006/relationships/image" Target="../media/image27.png"/><Relationship Id="rId38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fig 3">
            <a:extLst>
              <a:ext uri="{FF2B5EF4-FFF2-40B4-BE49-F238E27FC236}">
                <a16:creationId xmlns:a16="http://schemas.microsoft.com/office/drawing/2014/main" id="{D66926B6-2628-4BEB-9EB1-7B5278C0B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3099" y="1142860"/>
            <a:ext cx="928265" cy="1440000"/>
          </a:xfrm>
          <a:prstGeom prst="rect">
            <a:avLst/>
          </a:prstGeom>
        </p:spPr>
      </p:pic>
      <p:pic>
        <p:nvPicPr>
          <p:cNvPr id="23" name="fig 4">
            <a:extLst>
              <a:ext uri="{FF2B5EF4-FFF2-40B4-BE49-F238E27FC236}">
                <a16:creationId xmlns:a16="http://schemas.microsoft.com/office/drawing/2014/main" id="{E6B0EBB9-5A48-4C67-992C-F2D1F05E83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272" y="1178565"/>
            <a:ext cx="928260" cy="1440000"/>
          </a:xfrm>
          <a:prstGeom prst="rect">
            <a:avLst/>
          </a:prstGeom>
        </p:spPr>
      </p:pic>
      <p:pic>
        <p:nvPicPr>
          <p:cNvPr id="33" name="fig 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9E04C8C-3838-49AC-8362-E94F0A08A6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38" y="1178565"/>
            <a:ext cx="928260" cy="1440000"/>
          </a:xfrm>
          <a:prstGeom prst="rect">
            <a:avLst/>
          </a:prstGeom>
        </p:spPr>
      </p:pic>
      <p:pic>
        <p:nvPicPr>
          <p:cNvPr id="39" name="fig 6">
            <a:extLst>
              <a:ext uri="{FF2B5EF4-FFF2-40B4-BE49-F238E27FC236}">
                <a16:creationId xmlns:a16="http://schemas.microsoft.com/office/drawing/2014/main" id="{2CF076C8-E7C8-4559-84CF-1164494D60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1218" y="1093283"/>
            <a:ext cx="932339" cy="1440000"/>
          </a:xfrm>
          <a:prstGeom prst="rect">
            <a:avLst/>
          </a:prstGeom>
        </p:spPr>
      </p:pic>
      <p:pic>
        <p:nvPicPr>
          <p:cNvPr id="51" name="fig 7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94096FB2-2784-4D2D-B6C5-A90E879EB0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49" y="1178565"/>
            <a:ext cx="928260" cy="1440000"/>
          </a:xfrm>
          <a:prstGeom prst="rect">
            <a:avLst/>
          </a:prstGeom>
        </p:spPr>
      </p:pic>
      <p:pic>
        <p:nvPicPr>
          <p:cNvPr id="55" name="fig 8" descr="Imagen que contiene cuarto, flor&#10;&#10;Descripción generada automáticamente">
            <a:extLst>
              <a:ext uri="{FF2B5EF4-FFF2-40B4-BE49-F238E27FC236}">
                <a16:creationId xmlns:a16="http://schemas.microsoft.com/office/drawing/2014/main" id="{81A007B0-A7E5-4DF0-9507-1CFEEC79EF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243" y="1147408"/>
            <a:ext cx="928260" cy="1440000"/>
          </a:xfrm>
          <a:prstGeom prst="rect">
            <a:avLst/>
          </a:prstGeom>
        </p:spPr>
      </p:pic>
      <p:pic>
        <p:nvPicPr>
          <p:cNvPr id="61" name="fig 9" descr="Imagen que contiene rueda&#10;&#10;Descripción generada automáticamente">
            <a:extLst>
              <a:ext uri="{FF2B5EF4-FFF2-40B4-BE49-F238E27FC236}">
                <a16:creationId xmlns:a16="http://schemas.microsoft.com/office/drawing/2014/main" id="{37CE8171-D1D7-4696-BCB7-14DF028C1B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681" y="1178565"/>
            <a:ext cx="928260" cy="1440000"/>
          </a:xfrm>
          <a:prstGeom prst="rect">
            <a:avLst/>
          </a:prstGeom>
        </p:spPr>
      </p:pic>
      <p:pic>
        <p:nvPicPr>
          <p:cNvPr id="63" name="fig 10">
            <a:extLst>
              <a:ext uri="{FF2B5EF4-FFF2-40B4-BE49-F238E27FC236}">
                <a16:creationId xmlns:a16="http://schemas.microsoft.com/office/drawing/2014/main" id="{AB46C2EA-C7CB-47D7-8672-79991DB020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86951" y="1211261"/>
            <a:ext cx="842351" cy="1312294"/>
          </a:xfrm>
          <a:prstGeom prst="rect">
            <a:avLst/>
          </a:prstGeom>
        </p:spPr>
      </p:pic>
      <p:pic>
        <p:nvPicPr>
          <p:cNvPr id="11" name="fig 2">
            <a:extLst>
              <a:ext uri="{FF2B5EF4-FFF2-40B4-BE49-F238E27FC236}">
                <a16:creationId xmlns:a16="http://schemas.microsoft.com/office/drawing/2014/main" id="{D5CB035B-9EEE-480F-99DA-FFEA7CC431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815" y="1221291"/>
            <a:ext cx="928265" cy="1440000"/>
          </a:xfrm>
          <a:prstGeom prst="rect">
            <a:avLst/>
          </a:prstGeom>
        </p:spPr>
      </p:pic>
      <p:pic>
        <p:nvPicPr>
          <p:cNvPr id="5" name="Fig 1" descr="Imagen que contiene juguete, muñeca&#10;&#10;Descripción generada automáticamente">
            <a:extLst>
              <a:ext uri="{FF2B5EF4-FFF2-40B4-BE49-F238E27FC236}">
                <a16:creationId xmlns:a16="http://schemas.microsoft.com/office/drawing/2014/main" id="{B50575D1-3E3B-4A65-A769-CF505BC283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6" y="1233530"/>
            <a:ext cx="845938" cy="1312295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49B030D2-FF76-418F-8A1F-9D7BCF0BE9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52" y="5796801"/>
            <a:ext cx="680600" cy="1061198"/>
          </a:xfrm>
          <a:prstGeom prst="rect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id="{C9EC260C-0F57-4168-826B-9C7B75E2C45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0961" y="5796801"/>
            <a:ext cx="680600" cy="1061199"/>
          </a:xfrm>
          <a:prstGeom prst="rect">
            <a:avLst/>
          </a:prstGeom>
        </p:spPr>
      </p:pic>
      <p:pic>
        <p:nvPicPr>
          <p:cNvPr id="69" name="Imagen 68" descr="Imagen que contiene cuarto, flor&#10;&#10;Descripción generada automáticamente">
            <a:extLst>
              <a:ext uri="{FF2B5EF4-FFF2-40B4-BE49-F238E27FC236}">
                <a16:creationId xmlns:a16="http://schemas.microsoft.com/office/drawing/2014/main" id="{AE8CD7D3-EE12-4FB5-8E7D-A25FE4454B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299" y="5796801"/>
            <a:ext cx="684075" cy="1061199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id="{3C7C8F1E-3116-424B-9760-B2F58B245A1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0821" y="5813099"/>
            <a:ext cx="683483" cy="1061199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CD0E16B0-8649-403A-9880-D844C96C1CF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37" y="5813099"/>
            <a:ext cx="677988" cy="1061199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EFEADB1D-EB01-4CC0-BDA5-781B993BCA4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7867" y="5812783"/>
            <a:ext cx="683483" cy="1057186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E5807E70-3091-46E4-A3AE-AA1DF176A66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5467" y="5802493"/>
            <a:ext cx="680600" cy="1049814"/>
          </a:xfrm>
          <a:prstGeom prst="rect">
            <a:avLst/>
          </a:prstGeom>
        </p:spPr>
      </p:pic>
      <p:pic>
        <p:nvPicPr>
          <p:cNvPr id="74" name="Imagen 73">
            <a:extLst>
              <a:ext uri="{FF2B5EF4-FFF2-40B4-BE49-F238E27FC236}">
                <a16:creationId xmlns:a16="http://schemas.microsoft.com/office/drawing/2014/main" id="{8A8214A7-2C87-4D8B-809B-94C58EBB85A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0440" y="5813098"/>
            <a:ext cx="681175" cy="1061199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96AF3FE4-4D4E-4967-8333-023D4BB5277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90430" y="5797357"/>
            <a:ext cx="679887" cy="1060087"/>
          </a:xfrm>
          <a:prstGeom prst="rect">
            <a:avLst/>
          </a:prstGeom>
        </p:spPr>
      </p:pic>
      <p:pic>
        <p:nvPicPr>
          <p:cNvPr id="76" name="Imagen 75">
            <a:extLst>
              <a:ext uri="{FF2B5EF4-FFF2-40B4-BE49-F238E27FC236}">
                <a16:creationId xmlns:a16="http://schemas.microsoft.com/office/drawing/2014/main" id="{DF9B681E-C629-4834-852C-2514E3836F8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6884" y="5815419"/>
            <a:ext cx="680493" cy="1056556"/>
          </a:xfrm>
          <a:prstGeom prst="rect">
            <a:avLst/>
          </a:prstGeom>
        </p:spPr>
      </p:pic>
      <p:pic>
        <p:nvPicPr>
          <p:cNvPr id="89" name="Candy 1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1EFAEB4F-1B04-4C95-92CC-542B8FA3E6B8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6778" r="83178" b="51388"/>
          <a:stretch/>
        </p:blipFill>
        <p:spPr>
          <a:xfrm>
            <a:off x="0" y="1237989"/>
            <a:ext cx="1258763" cy="1260000"/>
          </a:xfrm>
          <a:prstGeom prst="rect">
            <a:avLst/>
          </a:prstGeom>
        </p:spPr>
      </p:pic>
      <p:pic>
        <p:nvPicPr>
          <p:cNvPr id="90" name="candy 2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F528FEF5-57C2-4369-9670-9B2558827C35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6778" r="83178" b="51388"/>
          <a:stretch/>
        </p:blipFill>
        <p:spPr>
          <a:xfrm>
            <a:off x="1216917" y="1238409"/>
            <a:ext cx="1258763" cy="1260000"/>
          </a:xfrm>
          <a:prstGeom prst="rect">
            <a:avLst/>
          </a:prstGeom>
        </p:spPr>
      </p:pic>
      <p:pic>
        <p:nvPicPr>
          <p:cNvPr id="91" name="candy 3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5F6B124A-AA2C-427C-9A28-FD854A7CF4A2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6778" r="83178" b="51388"/>
          <a:stretch/>
        </p:blipFill>
        <p:spPr>
          <a:xfrm>
            <a:off x="2433834" y="1238409"/>
            <a:ext cx="1258763" cy="1260000"/>
          </a:xfrm>
          <a:prstGeom prst="rect">
            <a:avLst/>
          </a:prstGeom>
        </p:spPr>
      </p:pic>
      <p:pic>
        <p:nvPicPr>
          <p:cNvPr id="92" name="candy 4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2A406669-0AB8-4146-BD0D-4D3516C85AC6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6778" r="83178" b="51388"/>
          <a:stretch/>
        </p:blipFill>
        <p:spPr>
          <a:xfrm>
            <a:off x="3650751" y="1238409"/>
            <a:ext cx="1258763" cy="1260000"/>
          </a:xfrm>
          <a:prstGeom prst="rect">
            <a:avLst/>
          </a:prstGeom>
        </p:spPr>
      </p:pic>
      <p:pic>
        <p:nvPicPr>
          <p:cNvPr id="93" name="candy 5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56A8A954-8957-4C8E-AC92-8F0460CB1791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6778" r="83178" b="51388"/>
          <a:stretch/>
        </p:blipFill>
        <p:spPr>
          <a:xfrm>
            <a:off x="4867668" y="1238409"/>
            <a:ext cx="1258763" cy="1260000"/>
          </a:xfrm>
          <a:prstGeom prst="rect">
            <a:avLst/>
          </a:prstGeom>
        </p:spPr>
      </p:pic>
      <p:pic>
        <p:nvPicPr>
          <p:cNvPr id="94" name="candy 6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047153F8-00F0-40E2-A5E6-D818091A7401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6778" r="83178" b="51388"/>
          <a:stretch/>
        </p:blipFill>
        <p:spPr>
          <a:xfrm>
            <a:off x="6084585" y="1238409"/>
            <a:ext cx="1258763" cy="1260000"/>
          </a:xfrm>
          <a:prstGeom prst="rect">
            <a:avLst/>
          </a:prstGeom>
        </p:spPr>
      </p:pic>
      <p:pic>
        <p:nvPicPr>
          <p:cNvPr id="95" name="candy 7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EF2C7B15-CB7D-4BD3-9A21-AA31B8B1FB92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6778" r="83178" b="51388"/>
          <a:stretch/>
        </p:blipFill>
        <p:spPr>
          <a:xfrm>
            <a:off x="7301502" y="1238409"/>
            <a:ext cx="1258763" cy="1260000"/>
          </a:xfrm>
          <a:prstGeom prst="rect">
            <a:avLst/>
          </a:prstGeom>
        </p:spPr>
      </p:pic>
      <p:pic>
        <p:nvPicPr>
          <p:cNvPr id="96" name="candy 8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3CD4D189-9D8C-4900-80C9-034BD9853A1B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6778" r="83178" b="51388"/>
          <a:stretch/>
        </p:blipFill>
        <p:spPr>
          <a:xfrm>
            <a:off x="8518419" y="1238409"/>
            <a:ext cx="1258763" cy="1260000"/>
          </a:xfrm>
          <a:prstGeom prst="rect">
            <a:avLst/>
          </a:prstGeom>
        </p:spPr>
      </p:pic>
      <p:pic>
        <p:nvPicPr>
          <p:cNvPr id="97" name="candy 9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97210C93-6877-4869-B681-B52D33849B4D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6778" r="83178" b="51388"/>
          <a:stretch/>
        </p:blipFill>
        <p:spPr>
          <a:xfrm>
            <a:off x="9735336" y="1238409"/>
            <a:ext cx="1258763" cy="1260000"/>
          </a:xfrm>
          <a:prstGeom prst="rect">
            <a:avLst/>
          </a:prstGeom>
        </p:spPr>
      </p:pic>
      <p:pic>
        <p:nvPicPr>
          <p:cNvPr id="98" name="candy 10" descr="Imagen que contiene Aplicación&#10;&#10;Descripción generada automáticamente">
            <a:extLst>
              <a:ext uri="{FF2B5EF4-FFF2-40B4-BE49-F238E27FC236}">
                <a16:creationId xmlns:a16="http://schemas.microsoft.com/office/drawing/2014/main" id="{0086A3C8-BB11-48B7-B46F-252E2BEC0C1C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36778" r="83178" b="51388"/>
          <a:stretch/>
        </p:blipFill>
        <p:spPr>
          <a:xfrm>
            <a:off x="10952252" y="1215718"/>
            <a:ext cx="1258763" cy="1260000"/>
          </a:xfrm>
          <a:prstGeom prst="rect">
            <a:avLst/>
          </a:prstGeom>
        </p:spPr>
      </p:pic>
      <p:sp>
        <p:nvSpPr>
          <p:cNvPr id="119" name="1">
            <a:extLst>
              <a:ext uri="{FF2B5EF4-FFF2-40B4-BE49-F238E27FC236}">
                <a16:creationId xmlns:a16="http://schemas.microsoft.com/office/drawing/2014/main" id="{B96A3467-5C3E-4740-8B7E-DD56BEB2BBB8}"/>
              </a:ext>
            </a:extLst>
          </p:cNvPr>
          <p:cNvSpPr txBox="1"/>
          <p:nvPr/>
        </p:nvSpPr>
        <p:spPr>
          <a:xfrm>
            <a:off x="385134" y="1541746"/>
            <a:ext cx="4363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BNGummyBears" panose="02000603000000000000" pitchFamily="2" charset="0"/>
                <a:ea typeface="BNGummyBears" panose="02000603000000000000" pitchFamily="2" charset="0"/>
              </a:rPr>
              <a:t>1</a:t>
            </a:r>
          </a:p>
        </p:txBody>
      </p:sp>
      <p:sp>
        <p:nvSpPr>
          <p:cNvPr id="77" name="2">
            <a:extLst>
              <a:ext uri="{FF2B5EF4-FFF2-40B4-BE49-F238E27FC236}">
                <a16:creationId xmlns:a16="http://schemas.microsoft.com/office/drawing/2014/main" id="{0A49D6B2-EA2F-4111-882C-BE1EA1923112}"/>
              </a:ext>
            </a:extLst>
          </p:cNvPr>
          <p:cNvSpPr txBox="1"/>
          <p:nvPr/>
        </p:nvSpPr>
        <p:spPr>
          <a:xfrm>
            <a:off x="1404492" y="1541746"/>
            <a:ext cx="976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BNGummyBears" panose="02000603000000000000" pitchFamily="2" charset="0"/>
                <a:ea typeface="BNGummyBears" panose="02000603000000000000" pitchFamily="2" charset="0"/>
              </a:rPr>
              <a:t>2</a:t>
            </a:r>
          </a:p>
        </p:txBody>
      </p:sp>
      <p:sp>
        <p:nvSpPr>
          <p:cNvPr id="78" name="3">
            <a:extLst>
              <a:ext uri="{FF2B5EF4-FFF2-40B4-BE49-F238E27FC236}">
                <a16:creationId xmlns:a16="http://schemas.microsoft.com/office/drawing/2014/main" id="{C976E5B9-51FA-435D-9CA1-FC560C3FA184}"/>
              </a:ext>
            </a:extLst>
          </p:cNvPr>
          <p:cNvSpPr txBox="1"/>
          <p:nvPr/>
        </p:nvSpPr>
        <p:spPr>
          <a:xfrm>
            <a:off x="2583287" y="1541746"/>
            <a:ext cx="976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BNGummyBears" panose="02000603000000000000" pitchFamily="2" charset="0"/>
                <a:ea typeface="BNGummyBears" panose="02000603000000000000" pitchFamily="2" charset="0"/>
              </a:rPr>
              <a:t>3</a:t>
            </a:r>
          </a:p>
        </p:txBody>
      </p:sp>
      <p:sp>
        <p:nvSpPr>
          <p:cNvPr id="79" name="4">
            <a:extLst>
              <a:ext uri="{FF2B5EF4-FFF2-40B4-BE49-F238E27FC236}">
                <a16:creationId xmlns:a16="http://schemas.microsoft.com/office/drawing/2014/main" id="{9DBB9894-76CA-4398-B81E-D9D1A2F8DA4F}"/>
              </a:ext>
            </a:extLst>
          </p:cNvPr>
          <p:cNvSpPr txBox="1"/>
          <p:nvPr/>
        </p:nvSpPr>
        <p:spPr>
          <a:xfrm>
            <a:off x="3804350" y="1541746"/>
            <a:ext cx="976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BNGummyBears" panose="02000603000000000000" pitchFamily="2" charset="0"/>
                <a:ea typeface="BNGummyBears" panose="02000603000000000000" pitchFamily="2" charset="0"/>
              </a:rPr>
              <a:t>4</a:t>
            </a:r>
          </a:p>
        </p:txBody>
      </p:sp>
      <p:sp>
        <p:nvSpPr>
          <p:cNvPr id="80" name="5">
            <a:extLst>
              <a:ext uri="{FF2B5EF4-FFF2-40B4-BE49-F238E27FC236}">
                <a16:creationId xmlns:a16="http://schemas.microsoft.com/office/drawing/2014/main" id="{D0BF30A9-87F6-4CA2-AA08-725678A4D489}"/>
              </a:ext>
            </a:extLst>
          </p:cNvPr>
          <p:cNvSpPr txBox="1"/>
          <p:nvPr/>
        </p:nvSpPr>
        <p:spPr>
          <a:xfrm>
            <a:off x="5245344" y="1541746"/>
            <a:ext cx="5597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BNGummyBears" panose="02000603000000000000" pitchFamily="2" charset="0"/>
                <a:ea typeface="BNGummyBears" panose="02000603000000000000" pitchFamily="2" charset="0"/>
              </a:rPr>
              <a:t>5</a:t>
            </a:r>
          </a:p>
        </p:txBody>
      </p:sp>
      <p:sp>
        <p:nvSpPr>
          <p:cNvPr id="81" name="6">
            <a:extLst>
              <a:ext uri="{FF2B5EF4-FFF2-40B4-BE49-F238E27FC236}">
                <a16:creationId xmlns:a16="http://schemas.microsoft.com/office/drawing/2014/main" id="{A4B07409-A234-4F72-8C87-5AD542322D8E}"/>
              </a:ext>
            </a:extLst>
          </p:cNvPr>
          <p:cNvSpPr txBox="1"/>
          <p:nvPr/>
        </p:nvSpPr>
        <p:spPr>
          <a:xfrm>
            <a:off x="6262305" y="1541746"/>
            <a:ext cx="976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BNGummyBears" panose="02000603000000000000" pitchFamily="2" charset="0"/>
                <a:ea typeface="BNGummyBears" panose="02000603000000000000" pitchFamily="2" charset="0"/>
              </a:rPr>
              <a:t>6</a:t>
            </a:r>
          </a:p>
        </p:txBody>
      </p:sp>
      <p:sp>
        <p:nvSpPr>
          <p:cNvPr id="82" name="7">
            <a:extLst>
              <a:ext uri="{FF2B5EF4-FFF2-40B4-BE49-F238E27FC236}">
                <a16:creationId xmlns:a16="http://schemas.microsoft.com/office/drawing/2014/main" id="{7217BD7C-C3BD-4EFE-9B4B-2F7EB8E728DC}"/>
              </a:ext>
            </a:extLst>
          </p:cNvPr>
          <p:cNvSpPr txBox="1"/>
          <p:nvPr/>
        </p:nvSpPr>
        <p:spPr>
          <a:xfrm>
            <a:off x="7441100" y="1541746"/>
            <a:ext cx="976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BNGummyBears" panose="02000603000000000000" pitchFamily="2" charset="0"/>
                <a:ea typeface="BNGummyBears" panose="02000603000000000000" pitchFamily="2" charset="0"/>
              </a:rPr>
              <a:t>7</a:t>
            </a:r>
          </a:p>
        </p:txBody>
      </p:sp>
      <p:sp>
        <p:nvSpPr>
          <p:cNvPr id="83" name="8">
            <a:extLst>
              <a:ext uri="{FF2B5EF4-FFF2-40B4-BE49-F238E27FC236}">
                <a16:creationId xmlns:a16="http://schemas.microsoft.com/office/drawing/2014/main" id="{9900B5F1-346C-4C37-BE21-824DDE0DFC2B}"/>
              </a:ext>
            </a:extLst>
          </p:cNvPr>
          <p:cNvSpPr txBox="1"/>
          <p:nvPr/>
        </p:nvSpPr>
        <p:spPr>
          <a:xfrm>
            <a:off x="8662163" y="1541746"/>
            <a:ext cx="976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BNGummyBears" panose="02000603000000000000" pitchFamily="2" charset="0"/>
                <a:ea typeface="BNGummyBears" panose="02000603000000000000" pitchFamily="2" charset="0"/>
              </a:rPr>
              <a:t>8</a:t>
            </a:r>
          </a:p>
        </p:txBody>
      </p:sp>
      <p:sp>
        <p:nvSpPr>
          <p:cNvPr id="84" name="9">
            <a:extLst>
              <a:ext uri="{FF2B5EF4-FFF2-40B4-BE49-F238E27FC236}">
                <a16:creationId xmlns:a16="http://schemas.microsoft.com/office/drawing/2014/main" id="{5BB5692D-10FE-499E-A0CE-5D471492C1AC}"/>
              </a:ext>
            </a:extLst>
          </p:cNvPr>
          <p:cNvSpPr txBox="1"/>
          <p:nvPr/>
        </p:nvSpPr>
        <p:spPr>
          <a:xfrm>
            <a:off x="9873463" y="1541746"/>
            <a:ext cx="976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BNGummyBears" panose="02000603000000000000" pitchFamily="2" charset="0"/>
                <a:ea typeface="BNGummyBears" panose="02000603000000000000" pitchFamily="2" charset="0"/>
              </a:rPr>
              <a:t>9</a:t>
            </a:r>
          </a:p>
        </p:txBody>
      </p:sp>
      <p:sp>
        <p:nvSpPr>
          <p:cNvPr id="85" name="10">
            <a:extLst>
              <a:ext uri="{FF2B5EF4-FFF2-40B4-BE49-F238E27FC236}">
                <a16:creationId xmlns:a16="http://schemas.microsoft.com/office/drawing/2014/main" id="{AE413954-2B99-429E-BB99-D6E6463FF939}"/>
              </a:ext>
            </a:extLst>
          </p:cNvPr>
          <p:cNvSpPr txBox="1"/>
          <p:nvPr/>
        </p:nvSpPr>
        <p:spPr>
          <a:xfrm>
            <a:off x="11097126" y="1541746"/>
            <a:ext cx="1052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BNGummyBears" panose="02000603000000000000" pitchFamily="2" charset="0"/>
                <a:ea typeface="BNGummyBears" panose="02000603000000000000" pitchFamily="2" charset="0"/>
              </a:rPr>
              <a:t>10</a:t>
            </a:r>
          </a:p>
        </p:txBody>
      </p:sp>
      <p:pic>
        <p:nvPicPr>
          <p:cNvPr id="151" name="Imagen 150">
            <a:extLst>
              <a:ext uri="{FF2B5EF4-FFF2-40B4-BE49-F238E27FC236}">
                <a16:creationId xmlns:a16="http://schemas.microsoft.com/office/drawing/2014/main" id="{3ACF06FC-2725-4BF7-B89E-0F1DB0338ED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43" y="5796801"/>
            <a:ext cx="680600" cy="1061198"/>
          </a:xfrm>
          <a:prstGeom prst="rect">
            <a:avLst/>
          </a:prstGeom>
        </p:spPr>
      </p:pic>
      <p:pic>
        <p:nvPicPr>
          <p:cNvPr id="152" name="Imagen 151">
            <a:extLst>
              <a:ext uri="{FF2B5EF4-FFF2-40B4-BE49-F238E27FC236}">
                <a16:creationId xmlns:a16="http://schemas.microsoft.com/office/drawing/2014/main" id="{476A042B-7465-48EF-82B0-5F7493A228A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37" y="5813097"/>
            <a:ext cx="677988" cy="1061199"/>
          </a:xfrm>
          <a:prstGeom prst="rect">
            <a:avLst/>
          </a:prstGeom>
        </p:spPr>
      </p:pic>
      <p:pic>
        <p:nvPicPr>
          <p:cNvPr id="153" name="Imagen 152">
            <a:extLst>
              <a:ext uri="{FF2B5EF4-FFF2-40B4-BE49-F238E27FC236}">
                <a16:creationId xmlns:a16="http://schemas.microsoft.com/office/drawing/2014/main" id="{B8457AAE-97D3-4146-80A0-508A7B940DB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0452" y="5796801"/>
            <a:ext cx="680600" cy="1061199"/>
          </a:xfrm>
          <a:prstGeom prst="rect">
            <a:avLst/>
          </a:prstGeom>
        </p:spPr>
      </p:pic>
      <p:pic>
        <p:nvPicPr>
          <p:cNvPr id="154" name="Imagen 153" descr="Imagen que contiene cuarto, flor&#10;&#10;Descripción generada automáticamente">
            <a:extLst>
              <a:ext uri="{FF2B5EF4-FFF2-40B4-BE49-F238E27FC236}">
                <a16:creationId xmlns:a16="http://schemas.microsoft.com/office/drawing/2014/main" id="{05343EE7-F8FE-4C19-9E95-B0D90991C15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796" y="5796800"/>
            <a:ext cx="684075" cy="1061199"/>
          </a:xfrm>
          <a:prstGeom prst="rect">
            <a:avLst/>
          </a:prstGeom>
        </p:spPr>
      </p:pic>
      <p:pic>
        <p:nvPicPr>
          <p:cNvPr id="155" name="Imagen 154">
            <a:extLst>
              <a:ext uri="{FF2B5EF4-FFF2-40B4-BE49-F238E27FC236}">
                <a16:creationId xmlns:a16="http://schemas.microsoft.com/office/drawing/2014/main" id="{BC0F301D-94B8-4A13-B4B2-302D208BC580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3007" y="5813097"/>
            <a:ext cx="683483" cy="1061199"/>
          </a:xfrm>
          <a:prstGeom prst="rect">
            <a:avLst/>
          </a:prstGeom>
        </p:spPr>
      </p:pic>
      <p:pic>
        <p:nvPicPr>
          <p:cNvPr id="156" name="Imagen 155">
            <a:extLst>
              <a:ext uri="{FF2B5EF4-FFF2-40B4-BE49-F238E27FC236}">
                <a16:creationId xmlns:a16="http://schemas.microsoft.com/office/drawing/2014/main" id="{58A19D71-7E2B-4664-8694-E52F6999D346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7866" y="5812783"/>
            <a:ext cx="683483" cy="1057186"/>
          </a:xfrm>
          <a:prstGeom prst="rect">
            <a:avLst/>
          </a:prstGeom>
        </p:spPr>
      </p:pic>
      <p:pic>
        <p:nvPicPr>
          <p:cNvPr id="157" name="Imagen 156">
            <a:extLst>
              <a:ext uri="{FF2B5EF4-FFF2-40B4-BE49-F238E27FC236}">
                <a16:creationId xmlns:a16="http://schemas.microsoft.com/office/drawing/2014/main" id="{E1A97EB2-D742-4BD0-92D9-E0346F087993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9116" y="5813413"/>
            <a:ext cx="680493" cy="1056556"/>
          </a:xfrm>
          <a:prstGeom prst="rect">
            <a:avLst/>
          </a:prstGeom>
        </p:spPr>
      </p:pic>
      <p:pic>
        <p:nvPicPr>
          <p:cNvPr id="158" name="Imagen 157">
            <a:extLst>
              <a:ext uri="{FF2B5EF4-FFF2-40B4-BE49-F238E27FC236}">
                <a16:creationId xmlns:a16="http://schemas.microsoft.com/office/drawing/2014/main" id="{1A8C7F67-DCDF-41B2-9D69-0ABE30B14791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5467" y="5802493"/>
            <a:ext cx="680600" cy="1049814"/>
          </a:xfrm>
          <a:prstGeom prst="rect">
            <a:avLst/>
          </a:prstGeom>
        </p:spPr>
      </p:pic>
      <p:pic>
        <p:nvPicPr>
          <p:cNvPr id="159" name="Imagen 158">
            <a:extLst>
              <a:ext uri="{FF2B5EF4-FFF2-40B4-BE49-F238E27FC236}">
                <a16:creationId xmlns:a16="http://schemas.microsoft.com/office/drawing/2014/main" id="{A2D1C6BD-8DB6-41CE-AC41-EBFFBB314234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8208" y="5813096"/>
            <a:ext cx="681175" cy="1061199"/>
          </a:xfrm>
          <a:prstGeom prst="rect">
            <a:avLst/>
          </a:prstGeom>
        </p:spPr>
      </p:pic>
      <p:pic>
        <p:nvPicPr>
          <p:cNvPr id="160" name="Imagen 159">
            <a:extLst>
              <a:ext uri="{FF2B5EF4-FFF2-40B4-BE49-F238E27FC236}">
                <a16:creationId xmlns:a16="http://schemas.microsoft.com/office/drawing/2014/main" id="{D614C7BF-45F2-4D17-9AEC-A92F8E5C43BE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90429" y="5797357"/>
            <a:ext cx="679887" cy="1060087"/>
          </a:xfrm>
          <a:prstGeom prst="rect">
            <a:avLst/>
          </a:prstGeom>
        </p:spPr>
      </p:pic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D93D1434-2538-4A77-91DD-8F6AEDA50086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099" y="3975806"/>
            <a:ext cx="6815919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4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25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25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25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5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5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25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5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25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</p:childTnLst>
        </p:cTn>
      </p:par>
    </p:tnLst>
    <p:bldLst>
      <p:bldP spid="119" grpId="0"/>
      <p:bldP spid="119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10</Words>
  <Application>Microsoft Office PowerPoint</Application>
  <PresentationFormat>Panorámica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BNGummyBears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Ainhoa González</dc:creator>
  <cp:lastModifiedBy>Ainhoa González</cp:lastModifiedBy>
  <cp:revision>32</cp:revision>
  <dcterms:created xsi:type="dcterms:W3CDTF">2020-12-01T10:00:53Z</dcterms:created>
  <dcterms:modified xsi:type="dcterms:W3CDTF">2020-12-02T15:35:21Z</dcterms:modified>
</cp:coreProperties>
</file>