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8120"/>
    <a:srgbClr val="4DED4D"/>
    <a:srgbClr val="18E818"/>
    <a:srgbClr val="0F990F"/>
    <a:srgbClr val="052D05"/>
    <a:srgbClr val="0A620A"/>
    <a:srgbClr val="0C7A0C"/>
    <a:srgbClr val="13BD13"/>
    <a:srgbClr val="10A410"/>
    <a:srgbClr val="10A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44EA9A-96C8-4318-AF5A-827D8D293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03DEFBD-866E-443F-89BD-5F5D8B40C3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5102FA-B97E-463B-907A-44842A476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98B8-7F81-49A2-8E29-4B3EDB5294F3}" type="datetimeFigureOut">
              <a:rPr lang="es-PE" smtClean="0"/>
              <a:t>21/11/2020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CFDAA6-CD48-4198-9714-678856F0A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E48451-007F-4F88-8BBD-D308372BE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7283-A997-4BA9-92F4-00C52417DE6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7163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425238-590D-49A1-81D1-E84DC626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618A35-D325-4AB6-90D8-30287D14A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3B5F7A-96A7-4CE4-B029-74D2BFB6E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98B8-7F81-49A2-8E29-4B3EDB5294F3}" type="datetimeFigureOut">
              <a:rPr lang="es-PE" smtClean="0"/>
              <a:t>21/11/2020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FD557A-EF62-4592-BF9A-7328CD66F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1A9004-A1F6-42EC-8A8A-F5EC25301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7283-A997-4BA9-92F4-00C52417DE6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1088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D73E69E-CED7-4A20-A14D-32C007C483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031988-9E90-4192-83FC-1A2EBF973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870DE0-0E8A-495F-A688-C3C2CDB92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98B8-7F81-49A2-8E29-4B3EDB5294F3}" type="datetimeFigureOut">
              <a:rPr lang="es-PE" smtClean="0"/>
              <a:t>21/11/2020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B75370-EA13-4E7E-8AFB-89209CF3D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EBCFD1-9D3F-4C7E-93AE-25D378ED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7283-A997-4BA9-92F4-00C52417DE6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2780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04DF64-3B75-41D4-AF2A-06AB7436E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EE972B-A8F5-48B8-AAA5-BB2073424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A1493D-6DE4-4C6E-9532-7A4BC186A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98B8-7F81-49A2-8E29-4B3EDB5294F3}" type="datetimeFigureOut">
              <a:rPr lang="es-PE" smtClean="0"/>
              <a:t>21/11/2020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3BA30E-406C-4511-B0FC-6D54159F3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26910C-1D19-4D56-863B-935587643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7283-A997-4BA9-92F4-00C52417DE6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298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6385BF-CC54-43CE-93CE-6BBBDD7EE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9F80D9-168B-4F5C-AE71-C3E0B028D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DF7E19-7A87-49FE-B2E0-C5439C939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98B8-7F81-49A2-8E29-4B3EDB5294F3}" type="datetimeFigureOut">
              <a:rPr lang="es-PE" smtClean="0"/>
              <a:t>21/11/2020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F3184E-0E16-4777-864E-B5F7DA8E1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352139-542F-4115-8CA0-368A302D1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7283-A997-4BA9-92F4-00C52417DE6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8215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0D44B5-A7B1-4EDB-8948-10E4496AA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735479-479C-48CF-A105-AC0A91F37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96DFC1-A3C1-431B-AB65-42D7B7D0C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B358C6-1649-45C8-B9E5-B14CFE2E8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98B8-7F81-49A2-8E29-4B3EDB5294F3}" type="datetimeFigureOut">
              <a:rPr lang="es-PE" smtClean="0"/>
              <a:t>21/11/2020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84F762-3ACA-48EB-A87D-99DBD665F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96CF68-F41E-4207-924F-AD680D201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7283-A997-4BA9-92F4-00C52417DE6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7744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62AE-EC31-492F-8275-3EF7EC6C8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09E357-0039-4B23-BC2D-AA2CD256A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282421-C6D7-4EE1-A25E-02833BB594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407379F-E736-4FA8-A2A5-4B4CFA1338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BCB0709-8313-4344-8F7B-DB8C265642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360D6A9-7146-402A-B1CF-500E4A5F7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98B8-7F81-49A2-8E29-4B3EDB5294F3}" type="datetimeFigureOut">
              <a:rPr lang="es-PE" smtClean="0"/>
              <a:t>21/11/2020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47355D7-458B-4601-A86C-34154AA1B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988A596-0920-4DAF-B982-E62851E8D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7283-A997-4BA9-92F4-00C52417DE6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0791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A776FF-167E-4779-9DD5-E8D042933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649AFB-97B0-48D4-9902-0CA06927B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98B8-7F81-49A2-8E29-4B3EDB5294F3}" type="datetimeFigureOut">
              <a:rPr lang="es-PE" smtClean="0"/>
              <a:t>21/11/2020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EBDC6D4-DB3C-4A40-BE9C-95ADD14B7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BC6F108-F542-472D-8199-7B250F4B2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7283-A997-4BA9-92F4-00C52417DE6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8632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9D144C7-E0E4-4CEA-97BC-E4152AC15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98B8-7F81-49A2-8E29-4B3EDB5294F3}" type="datetimeFigureOut">
              <a:rPr lang="es-PE" smtClean="0"/>
              <a:t>21/11/2020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2B5227-E869-46A8-9626-8CB1C9F7E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34C63BF-61F0-493D-8DCD-8ACD4FD18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7283-A997-4BA9-92F4-00C52417DE6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7582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FC9350-57F6-4F53-ADB3-2C91ED578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61488D-CB12-435A-A24B-3409DD9B4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2CC0458-4395-4354-AD28-4C5E88BB34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AFA951-543B-48A2-B932-F7F4C0E5D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98B8-7F81-49A2-8E29-4B3EDB5294F3}" type="datetimeFigureOut">
              <a:rPr lang="es-PE" smtClean="0"/>
              <a:t>21/11/2020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3FF2AC-469B-42CC-9700-5355E628F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2E71A7-AA9B-4C47-9D3C-05725C09E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7283-A997-4BA9-92F4-00C52417DE6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2094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47CFB8-1143-416E-810D-E0409631C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71096AF-82D7-4C36-BB75-E8EFD1F5F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BBF791-3458-40D0-AD89-1814B59BD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EB4D57-7434-429B-A523-1AEA357A7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98B8-7F81-49A2-8E29-4B3EDB5294F3}" type="datetimeFigureOut">
              <a:rPr lang="es-PE" smtClean="0"/>
              <a:t>21/11/2020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344484-FDCF-4FF7-867D-69565A234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B63EBB-806D-4517-9101-872B6F600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7283-A997-4BA9-92F4-00C52417DE6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5725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19DE817-769E-4D9C-8F87-E6A0BDA1F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86F482-7B17-43A9-BBF3-668FEDC9C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BE4273-E597-4B93-93BA-EFF6B35E75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998B8-7F81-49A2-8E29-4B3EDB5294F3}" type="datetimeFigureOut">
              <a:rPr lang="es-PE" smtClean="0"/>
              <a:t>21/11/2020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593859-3F5E-4C36-B5F1-E27431458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B666AC-9B5B-43B2-BA09-04E567065A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D7283-A997-4BA9-92F4-00C52417DE6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7358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0" Type="http://schemas.openxmlformats.org/officeDocument/2006/relationships/slide" Target="slide7.xml"/><Relationship Id="rId4" Type="http://schemas.openxmlformats.org/officeDocument/2006/relationships/slide" Target="slide2.xml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79BCDED1-D405-4C73-AD92-D33DE730A1A8}"/>
              </a:ext>
            </a:extLst>
          </p:cNvPr>
          <p:cNvSpPr/>
          <p:nvPr/>
        </p:nvSpPr>
        <p:spPr>
          <a:xfrm>
            <a:off x="-170918" y="0"/>
            <a:ext cx="6142649" cy="2532068"/>
          </a:xfrm>
          <a:prstGeom prst="roundRect">
            <a:avLst/>
          </a:prstGeom>
          <a:gradFill flip="none" rotWithShape="1">
            <a:gsLst>
              <a:gs pos="3000">
                <a:srgbClr val="052D05"/>
              </a:gs>
              <a:gs pos="93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A58AEE9E-DF48-4D82-9BA4-4E3E5E6CE9E6}"/>
              </a:ext>
            </a:extLst>
          </p:cNvPr>
          <p:cNvSpPr/>
          <p:nvPr/>
        </p:nvSpPr>
        <p:spPr>
          <a:xfrm>
            <a:off x="-170920" y="1081483"/>
            <a:ext cx="6540459" cy="2532068"/>
          </a:xfrm>
          <a:prstGeom prst="roundRect">
            <a:avLst/>
          </a:prstGeom>
          <a:gradFill flip="none" rotWithShape="1">
            <a:gsLst>
              <a:gs pos="3000">
                <a:srgbClr val="0A620A"/>
              </a:gs>
              <a:gs pos="93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F2A2B775-D2E6-4159-A1D9-A036E83A9ED7}"/>
              </a:ext>
            </a:extLst>
          </p:cNvPr>
          <p:cNvSpPr/>
          <p:nvPr/>
        </p:nvSpPr>
        <p:spPr>
          <a:xfrm>
            <a:off x="-170920" y="2162966"/>
            <a:ext cx="6883667" cy="2532068"/>
          </a:xfrm>
          <a:prstGeom prst="roundRect">
            <a:avLst/>
          </a:prstGeom>
          <a:gradFill flip="none" rotWithShape="1">
            <a:gsLst>
              <a:gs pos="3000">
                <a:srgbClr val="0C7A0C"/>
              </a:gs>
              <a:gs pos="93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DBAB0BB8-A2A1-4F76-87D2-5C4394249711}"/>
              </a:ext>
            </a:extLst>
          </p:cNvPr>
          <p:cNvSpPr/>
          <p:nvPr/>
        </p:nvSpPr>
        <p:spPr>
          <a:xfrm>
            <a:off x="-245347" y="3244449"/>
            <a:ext cx="7277576" cy="2532068"/>
          </a:xfrm>
          <a:prstGeom prst="roundRect">
            <a:avLst/>
          </a:prstGeom>
          <a:gradFill flip="none" rotWithShape="1">
            <a:gsLst>
              <a:gs pos="3000">
                <a:srgbClr val="0F990F"/>
              </a:gs>
              <a:gs pos="93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2AE4EA8F-2C28-4174-9141-86C825272DFB}"/>
              </a:ext>
            </a:extLst>
          </p:cNvPr>
          <p:cNvSpPr/>
          <p:nvPr/>
        </p:nvSpPr>
        <p:spPr>
          <a:xfrm>
            <a:off x="-245348" y="4325932"/>
            <a:ext cx="7651988" cy="2532068"/>
          </a:xfrm>
          <a:prstGeom prst="roundRect">
            <a:avLst/>
          </a:prstGeom>
          <a:gradFill flip="none" rotWithShape="1">
            <a:gsLst>
              <a:gs pos="3000">
                <a:srgbClr val="18E818"/>
              </a:gs>
              <a:gs pos="93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D9153195-0638-4DDB-A950-B8964915CF4B}"/>
              </a:ext>
            </a:extLst>
          </p:cNvPr>
          <p:cNvSpPr/>
          <p:nvPr/>
        </p:nvSpPr>
        <p:spPr>
          <a:xfrm>
            <a:off x="10641330" y="2488963"/>
            <a:ext cx="1270792" cy="471393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s-PE" sz="6000" dirty="0">
                <a:latin typeface="Arial Narrow" panose="020B0606020202030204" pitchFamily="34" charset="0"/>
              </a:rPr>
              <a:t>Módulo 1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86A54A7-209B-4E3F-998A-9BE4AC169CCE}"/>
              </a:ext>
            </a:extLst>
          </p:cNvPr>
          <p:cNvSpPr txBox="1"/>
          <p:nvPr/>
        </p:nvSpPr>
        <p:spPr>
          <a:xfrm>
            <a:off x="2428431" y="369102"/>
            <a:ext cx="354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>
                <a:latin typeface="Arial Narrow" panose="020B0606020202030204" pitchFamily="34" charset="0"/>
              </a:rPr>
              <a:t>Los saludos y los datos personales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1EBB8F9-6112-4285-AA4D-B104C2A3AC56}"/>
              </a:ext>
            </a:extLst>
          </p:cNvPr>
          <p:cNvSpPr txBox="1"/>
          <p:nvPr/>
        </p:nvSpPr>
        <p:spPr>
          <a:xfrm>
            <a:off x="2428431" y="1318712"/>
            <a:ext cx="3543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>
                <a:latin typeface="Arial Narrow" panose="020B0606020202030204" pitchFamily="34" charset="0"/>
              </a:rPr>
              <a:t>Expresar intenciones,</a:t>
            </a:r>
          </a:p>
          <a:p>
            <a:r>
              <a:rPr lang="es-PE" b="1" dirty="0">
                <a:latin typeface="Arial Narrow" panose="020B0606020202030204" pitchFamily="34" charset="0"/>
              </a:rPr>
              <a:t>necesidades y deseos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0749FB3-03EC-4672-8997-B89B0C0383D6}"/>
              </a:ext>
            </a:extLst>
          </p:cNvPr>
          <p:cNvSpPr txBox="1"/>
          <p:nvPr/>
        </p:nvSpPr>
        <p:spPr>
          <a:xfrm>
            <a:off x="2428431" y="2505785"/>
            <a:ext cx="354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>
                <a:latin typeface="Arial Narrow" panose="020B0606020202030204" pitchFamily="34" charset="0"/>
              </a:rPr>
              <a:t>Hablar de los lugares de la ciudad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1E6DCB0-6924-49E7-880F-5C5B8E1B8075}"/>
              </a:ext>
            </a:extLst>
          </p:cNvPr>
          <p:cNvSpPr txBox="1"/>
          <p:nvPr/>
        </p:nvSpPr>
        <p:spPr>
          <a:xfrm>
            <a:off x="2456304" y="3600525"/>
            <a:ext cx="354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>
                <a:latin typeface="Arial Narrow" panose="020B0606020202030204" pitchFamily="34" charset="0"/>
              </a:rPr>
              <a:t>Hablar del clima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56B739A-9B96-434D-A616-18C7B44195F6}"/>
              </a:ext>
            </a:extLst>
          </p:cNvPr>
          <p:cNvSpPr txBox="1"/>
          <p:nvPr/>
        </p:nvSpPr>
        <p:spPr>
          <a:xfrm>
            <a:off x="2511521" y="5270099"/>
            <a:ext cx="354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>
                <a:latin typeface="Arial Narrow" panose="020B0606020202030204" pitchFamily="34" charset="0"/>
              </a:rPr>
              <a:t>Comprar en tiendas</a:t>
            </a:r>
          </a:p>
        </p:txBody>
      </p:sp>
      <p:pic>
        <p:nvPicPr>
          <p:cNvPr id="1026" name="Picture 2" descr="Gente Con Diversos Pensamientos Ilustración del Vector - Ilustración de  pensamientos, diversos: 49162905">
            <a:hlinkClick r:id="rId2" action="ppaction://hlinksldjump"/>
            <a:extLst>
              <a:ext uri="{FF2B5EF4-FFF2-40B4-BE49-F238E27FC236}">
                <a16:creationId xmlns:a16="http://schemas.microsoft.com/office/drawing/2014/main" id="{EE3F4F37-E366-4C89-99A0-85D9C94D17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22"/>
          <a:stretch/>
        </p:blipFill>
        <p:spPr bwMode="auto">
          <a:xfrm>
            <a:off x="265182" y="1266034"/>
            <a:ext cx="1153656" cy="788347"/>
          </a:xfrm>
          <a:prstGeom prst="roundRect">
            <a:avLst>
              <a:gd name="adj" fmla="val 12718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ágenes de Apreton De Manos | Vectores, fotos de stock y PSD gratuitos">
            <a:hlinkClick r:id="rId4" action="ppaction://hlinksldjump"/>
            <a:extLst>
              <a:ext uri="{FF2B5EF4-FFF2-40B4-BE49-F238E27FC236}">
                <a16:creationId xmlns:a16="http://schemas.microsoft.com/office/drawing/2014/main" id="{B6DC85A2-8BE5-43BA-9634-BB8F7A2C61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15" b="14557"/>
          <a:stretch/>
        </p:blipFill>
        <p:spPr bwMode="auto">
          <a:xfrm>
            <a:off x="226870" y="123178"/>
            <a:ext cx="1191968" cy="86095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ágenes de Iconos Lugares | Vectores, fotos de stock y PSD gratuitos">
            <a:hlinkClick r:id="rId6" action="ppaction://hlinksldjump"/>
            <a:extLst>
              <a:ext uri="{FF2B5EF4-FFF2-40B4-BE49-F238E27FC236}">
                <a16:creationId xmlns:a16="http://schemas.microsoft.com/office/drawing/2014/main" id="{5AC9A3D5-D80A-4C77-9A6A-423DD7E56A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2" t="6922" r="6315" b="8149"/>
          <a:stretch/>
        </p:blipFill>
        <p:spPr bwMode="auto">
          <a:xfrm>
            <a:off x="279878" y="2252304"/>
            <a:ext cx="955279" cy="91794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cono Clima, preveer, tormenta, la lluvia, trueno, día Gratis de Free Set  Color Outline">
            <a:hlinkClick r:id="rId8" action="ppaction://hlinksldjump"/>
            <a:extLst>
              <a:ext uri="{FF2B5EF4-FFF2-40B4-BE49-F238E27FC236}">
                <a16:creationId xmlns:a16="http://schemas.microsoft.com/office/drawing/2014/main" id="{7E6F6A83-9FCB-4967-8E55-E2AADC210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70" y="3278835"/>
            <a:ext cx="1008287" cy="100828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lustración del icono de tienda | Vector Premium">
            <a:hlinkClick r:id="rId10" action="ppaction://hlinksldjump"/>
            <a:extLst>
              <a:ext uri="{FF2B5EF4-FFF2-40B4-BE49-F238E27FC236}">
                <a16:creationId xmlns:a16="http://schemas.microsoft.com/office/drawing/2014/main" id="{4D9BFF6F-845C-4ABE-B737-B09EC3B0DB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9" t="9898" r="9244" b="6420"/>
          <a:stretch/>
        </p:blipFill>
        <p:spPr bwMode="auto">
          <a:xfrm>
            <a:off x="220580" y="5058535"/>
            <a:ext cx="1153656" cy="792459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07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Imágenes de Apreton De Manos | Vectores, fotos de stock y PSD gratuitos">
            <a:hlinkClick r:id="rId2" action="ppaction://hlinksldjump"/>
            <a:extLst>
              <a:ext uri="{FF2B5EF4-FFF2-40B4-BE49-F238E27FC236}">
                <a16:creationId xmlns:a16="http://schemas.microsoft.com/office/drawing/2014/main" id="{C7A346CD-0389-4CE4-8AF5-402E3FB8F8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15" b="14557"/>
          <a:stretch/>
        </p:blipFill>
        <p:spPr bwMode="auto">
          <a:xfrm>
            <a:off x="226870" y="123178"/>
            <a:ext cx="1191968" cy="86095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conos De Equipo, Signo, Símbolo imagen png - imagen transparente descarga  gratuita">
            <a:hlinkClick r:id="rId4" action="ppaction://hlinksldjump"/>
            <a:extLst>
              <a:ext uri="{FF2B5EF4-FFF2-40B4-BE49-F238E27FC236}">
                <a16:creationId xmlns:a16="http://schemas.microsoft.com/office/drawing/2014/main" id="{B41B63F7-AE50-4A0A-B870-B376679086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31" r="24745" b="31818"/>
          <a:stretch/>
        </p:blipFill>
        <p:spPr bwMode="auto">
          <a:xfrm>
            <a:off x="11020367" y="123178"/>
            <a:ext cx="944763" cy="98412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205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Imágenes de Apreton De Manos | Vectores, fotos de stock y PSD gratuitos">
            <a:hlinkClick r:id="rId2" action="ppaction://hlinksldjump"/>
            <a:extLst>
              <a:ext uri="{FF2B5EF4-FFF2-40B4-BE49-F238E27FC236}">
                <a16:creationId xmlns:a16="http://schemas.microsoft.com/office/drawing/2014/main" id="{C7A346CD-0389-4CE4-8AF5-402E3FB8F8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15" b="14557"/>
          <a:stretch/>
        </p:blipFill>
        <p:spPr bwMode="auto">
          <a:xfrm>
            <a:off x="226870" y="123178"/>
            <a:ext cx="1191968" cy="86095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cono Inicio. Botón De Internet Sobre Fondo Blanco. Fotos, Retratos,  Imágenes Y Fotografía De Archivo Libres De Derecho. Image 51139258.">
            <a:hlinkClick r:id="rId4" action="ppaction://hlinksldjump"/>
            <a:extLst>
              <a:ext uri="{FF2B5EF4-FFF2-40B4-BE49-F238E27FC236}">
                <a16:creationId xmlns:a16="http://schemas.microsoft.com/office/drawing/2014/main" id="{88FA9A3B-37F8-4919-836C-08DD69F7AB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4" t="6826" r="5302" b="5809"/>
          <a:stretch/>
        </p:blipFill>
        <p:spPr bwMode="auto">
          <a:xfrm>
            <a:off x="11025203" y="123178"/>
            <a:ext cx="860950" cy="86095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78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cono Inicio. Botón De Internet Sobre Fondo Blanco. Fotos, Retratos,  Imágenes Y Fotografía De Archivo Libres De Derecho. Image 51139258.">
            <a:hlinkClick r:id="rId2" action="ppaction://hlinksldjump"/>
            <a:extLst>
              <a:ext uri="{FF2B5EF4-FFF2-40B4-BE49-F238E27FC236}">
                <a16:creationId xmlns:a16="http://schemas.microsoft.com/office/drawing/2014/main" id="{1CB80215-500E-42EA-B879-299C99722C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4" t="6826" r="5302" b="5809"/>
          <a:stretch/>
        </p:blipFill>
        <p:spPr bwMode="auto">
          <a:xfrm>
            <a:off x="11025203" y="123178"/>
            <a:ext cx="860950" cy="86095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Gente Con Diversos Pensamientos Ilustración del Vector - Ilustración de  pensamientos, diversos: 49162905">
            <a:hlinkClick r:id="rId4" action="ppaction://hlinksldjump"/>
            <a:extLst>
              <a:ext uri="{FF2B5EF4-FFF2-40B4-BE49-F238E27FC236}">
                <a16:creationId xmlns:a16="http://schemas.microsoft.com/office/drawing/2014/main" id="{5AF5B9C0-45FA-476F-AE60-E3C3765061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22"/>
          <a:stretch/>
        </p:blipFill>
        <p:spPr bwMode="auto">
          <a:xfrm>
            <a:off x="305847" y="159479"/>
            <a:ext cx="1153656" cy="788347"/>
          </a:xfrm>
          <a:prstGeom prst="roundRect">
            <a:avLst>
              <a:gd name="adj" fmla="val 12718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740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cono Inicio. Botón De Internet Sobre Fondo Blanco. Fotos, Retratos,  Imágenes Y Fotografía De Archivo Libres De Derecho. Image 51139258.">
            <a:hlinkClick r:id="rId2" action="ppaction://hlinksldjump"/>
            <a:extLst>
              <a:ext uri="{FF2B5EF4-FFF2-40B4-BE49-F238E27FC236}">
                <a16:creationId xmlns:a16="http://schemas.microsoft.com/office/drawing/2014/main" id="{34A797A2-FBA5-4E19-8E1F-65A3FE565B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4" t="6826" r="5302" b="5809"/>
          <a:stretch/>
        </p:blipFill>
        <p:spPr bwMode="auto">
          <a:xfrm>
            <a:off x="11025203" y="123178"/>
            <a:ext cx="860950" cy="86095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Imágenes de Iconos Lugares | Vectores, fotos de stock y PSD gratuitos">
            <a:hlinkClick r:id="rId4" action="ppaction://hlinksldjump"/>
            <a:extLst>
              <a:ext uri="{FF2B5EF4-FFF2-40B4-BE49-F238E27FC236}">
                <a16:creationId xmlns:a16="http://schemas.microsoft.com/office/drawing/2014/main" id="{05427030-2C21-4415-A95D-275FF4D019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2" t="6922" r="6315" b="8149"/>
          <a:stretch/>
        </p:blipFill>
        <p:spPr bwMode="auto">
          <a:xfrm>
            <a:off x="305847" y="123178"/>
            <a:ext cx="955279" cy="91794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895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cono Inicio. Botón De Internet Sobre Fondo Blanco. Fotos, Retratos,  Imágenes Y Fotografía De Archivo Libres De Derecho. Image 51139258.">
            <a:hlinkClick r:id="rId2" action="ppaction://hlinksldjump"/>
            <a:extLst>
              <a:ext uri="{FF2B5EF4-FFF2-40B4-BE49-F238E27FC236}">
                <a16:creationId xmlns:a16="http://schemas.microsoft.com/office/drawing/2014/main" id="{2486DE78-3E24-485C-9D3F-B743B8D629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4" t="6826" r="5302" b="5809"/>
          <a:stretch/>
        </p:blipFill>
        <p:spPr bwMode="auto">
          <a:xfrm>
            <a:off x="11025203" y="123178"/>
            <a:ext cx="860950" cy="86095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Icono Clima, preveer, tormenta, la lluvia, trueno, día Gratis de Free Set  Color Outline">
            <a:hlinkClick r:id="rId4" action="ppaction://hlinksldjump"/>
            <a:extLst>
              <a:ext uri="{FF2B5EF4-FFF2-40B4-BE49-F238E27FC236}">
                <a16:creationId xmlns:a16="http://schemas.microsoft.com/office/drawing/2014/main" id="{2AF4C132-2B7D-497F-883B-D29ED4B2D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1" y="123178"/>
            <a:ext cx="1008287" cy="100828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459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cono Inicio. Botón De Internet Sobre Fondo Blanco. Fotos, Retratos,  Imágenes Y Fotografía De Archivo Libres De Derecho. Image 51139258.">
            <a:hlinkClick r:id="rId2" action="ppaction://hlinksldjump"/>
            <a:extLst>
              <a:ext uri="{FF2B5EF4-FFF2-40B4-BE49-F238E27FC236}">
                <a16:creationId xmlns:a16="http://schemas.microsoft.com/office/drawing/2014/main" id="{58E8944A-8294-49E1-AE25-A15DD35F8F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4" t="6826" r="5302" b="5809"/>
          <a:stretch/>
        </p:blipFill>
        <p:spPr bwMode="auto">
          <a:xfrm>
            <a:off x="11025203" y="123178"/>
            <a:ext cx="860950" cy="86095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0" descr="Ilustración del icono de tienda | Vector Premium">
            <a:hlinkClick r:id="rId4" action="ppaction://hlinksldjump"/>
            <a:extLst>
              <a:ext uri="{FF2B5EF4-FFF2-40B4-BE49-F238E27FC236}">
                <a16:creationId xmlns:a16="http://schemas.microsoft.com/office/drawing/2014/main" id="{42F17AB5-A5B6-465D-9840-5B7DA6BA2C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9" t="9898" r="9244" b="6420"/>
          <a:stretch/>
        </p:blipFill>
        <p:spPr bwMode="auto">
          <a:xfrm>
            <a:off x="305847" y="191669"/>
            <a:ext cx="1153656" cy="792459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3414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27</Words>
  <Application>Microsoft Office PowerPoint</Application>
  <PresentationFormat>Panorámica</PresentationFormat>
  <Paragraphs>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 llorente</dc:creator>
  <cp:lastModifiedBy>monica llorente</cp:lastModifiedBy>
  <cp:revision>10</cp:revision>
  <dcterms:created xsi:type="dcterms:W3CDTF">2020-11-21T16:52:31Z</dcterms:created>
  <dcterms:modified xsi:type="dcterms:W3CDTF">2020-11-21T18:02:39Z</dcterms:modified>
</cp:coreProperties>
</file>