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BB0"/>
    <a:srgbClr val="84D9D7"/>
    <a:srgbClr val="F4B9B8"/>
    <a:srgbClr val="FFF4BD"/>
    <a:srgbClr val="DBC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4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F4B9B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EEC-4B0E-A3DA-3594BBEA4CB3}"/>
              </c:ext>
            </c:extLst>
          </c:dPt>
          <c:dPt>
            <c:idx val="1"/>
            <c:bubble3D val="0"/>
            <c:spPr>
              <a:solidFill>
                <a:srgbClr val="84D9D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FEEC-4B0E-A3DA-3594BBEA4CB3}"/>
              </c:ext>
            </c:extLst>
          </c:dPt>
          <c:dPt>
            <c:idx val="2"/>
            <c:bubble3D val="0"/>
            <c:spPr>
              <a:solidFill>
                <a:srgbClr val="887B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EC-4B0E-A3DA-3594BBEA4CB3}"/>
              </c:ext>
            </c:extLst>
          </c:dPt>
          <c:dPt>
            <c:idx val="3"/>
            <c:bubble3D val="0"/>
            <c:spPr>
              <a:solidFill>
                <a:srgbClr val="FFF4B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EEC-4B0E-A3DA-3594BBEA4CB3}"/>
              </c:ext>
            </c:extLst>
          </c:dPt>
          <c:dPt>
            <c:idx val="4"/>
            <c:bubble3D val="0"/>
            <c:spPr>
              <a:solidFill>
                <a:srgbClr val="F4B9B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EC-4B0E-A3DA-3594BBEA4CB3}"/>
              </c:ext>
            </c:extLst>
          </c:dPt>
          <c:dPt>
            <c:idx val="5"/>
            <c:bubble3D val="0"/>
            <c:spPr>
              <a:solidFill>
                <a:srgbClr val="84D9D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EEC-4B0E-A3DA-3594BBEA4CB3}"/>
              </c:ext>
            </c:extLst>
          </c:dPt>
          <c:dPt>
            <c:idx val="6"/>
            <c:bubble3D val="0"/>
            <c:spPr>
              <a:solidFill>
                <a:srgbClr val="887B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EC-4B0E-A3DA-3594BBEA4CB3}"/>
              </c:ext>
            </c:extLst>
          </c:dPt>
          <c:dPt>
            <c:idx val="7"/>
            <c:bubble3D val="0"/>
            <c:spPr>
              <a:solidFill>
                <a:srgbClr val="FFF4B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EEC-4B0E-A3DA-3594BBEA4CB3}"/>
              </c:ext>
            </c:extLst>
          </c:dPt>
          <c:dPt>
            <c:idx val="8"/>
            <c:bubble3D val="0"/>
            <c:spPr>
              <a:solidFill>
                <a:srgbClr val="F4B9B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FEEC-4B0E-A3DA-3594BBEA4CB3}"/>
              </c:ext>
            </c:extLst>
          </c:dPt>
          <c:dPt>
            <c:idx val="9"/>
            <c:bubble3D val="0"/>
            <c:spPr>
              <a:solidFill>
                <a:srgbClr val="84D9D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EEC-4B0E-A3DA-3594BBEA4CB3}"/>
              </c:ext>
            </c:extLst>
          </c:dPt>
          <c:dPt>
            <c:idx val="10"/>
            <c:bubble3D val="0"/>
            <c:spPr>
              <a:solidFill>
                <a:srgbClr val="887B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EEC-4B0E-A3DA-3594BBEA4C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Janda Manatee Solid" panose="02000506000000020004" pitchFamily="2" charset="0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Hoja1!$A$2:$A$12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Hoja1!$B$2:$B$12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C-4B0E-A3DA-3594BBEA4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BB53D-0FA2-4A47-8A94-0858F4944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70BF06-C69D-470F-B433-5B6B92FE8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A4CD5E-C482-4E5D-BC03-9548471E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86DB09-BC93-47CE-B8DA-979C63806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732934-DBED-48A9-8D39-8F0519A18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50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BF70C-F615-41B7-AF66-6657173F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79E9BF-90FF-4628-9D82-BDCFB2537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416388-EDC6-46C9-89BD-2D0B0074E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ED17C-CD37-4CE4-98E5-0A5F784A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8E1DBF-4184-4031-BBC1-BF7FBC53B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67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73678A-F963-4AC0-ABAF-4689F2C28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06C92C-29A1-4CB5-85A8-C04757E2C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52DCA-AD99-4DBE-84C5-C11A76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CEEB31-48FD-498A-81EF-8D1CE90C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E9F095-F3F8-45C0-8C89-25232AE7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62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4C68E8-5FE6-4EAB-8F5B-7F879B754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8E5CE0-15AE-4BBF-8670-D93EC6BF7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438A99-CD15-4D53-96F0-86E76DCD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43E895-EDAE-4893-A49A-060B6C019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2E295B-B136-45E7-A375-F4868097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86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8EE13-3CFE-4E5B-B65B-60D058A0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7D059A-D65F-44DB-B74A-A22896A6A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7549CD-4232-479B-AADE-883CF17E6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4D71D8-F3B7-406B-9906-996F2AC8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6BC851-39F1-4390-A83A-1A7600DA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28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CE84D-4A12-4373-98F3-EF758E567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A4867D-75B2-4108-BA7C-B6CB48FAE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21E207-6FF6-4187-B0A2-FD55FA769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8531D2-035C-4884-A289-C39BEE60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DB027F-2A3C-4B5F-8745-AA4C111A8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8F9E0A-005B-4941-8504-9B8CB1947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34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79C7B-9D14-4DE7-B2C2-D4C4C51E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56E535-9CA7-4D27-B5EA-55CC877E3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95B82C-5033-4261-BEBB-D7D5F888A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60EC09-F6B6-4018-B1F3-C13C16CDE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27B087-E562-48B6-835F-682D870951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9A337D9-1604-45B5-9823-AB506D70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B75391-C7A0-4AFC-9906-948ACB9F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79A11B-3198-48B3-8083-542C0C5E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29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1BEC4-094C-427F-939B-98C89D87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26E629-2B76-40FC-A308-C928369A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13E8B1-9FA3-4F99-8BA2-10D30D8C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A9E209-3FF9-47C9-9409-61282FF8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81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BDDF2D-B47B-4234-B9CE-7D815D38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B84EAF-9BE8-4FEC-B41E-E01E3A89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E231ED-12C4-4C2D-A3B2-5E7ECCC80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08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AA223-D86B-4E59-BE3F-C888DDF8E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FF5F2D-3558-4E95-8351-8A8072211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420D93-C5D5-42A7-ACCB-4E48F16F8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978BD0-6616-4983-AADF-F54376646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DE972F-55B5-4989-8E5D-D6AA97B1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298D3B-7E0C-4B82-94E2-7FC5F59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35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9A1ED5-8AB0-4B03-9183-8AE782F26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A4D409-CB7E-49AF-B05B-08DF12527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016EA3-746B-4F7B-8678-F669DB51B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2AB7BD-A23B-4110-B447-8E782FA8D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3D70EC-3F71-486B-B94B-7AED52664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6BE45B-7DFD-46C0-B71E-4BB41C2F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12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C61631-A518-4F97-A1C9-69A895A42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C39635-1CA1-4FAE-9A12-1C5B1CEB4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B96F8C-FBC7-4ACF-BCD4-EA01B4EA3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4F57-75FB-484F-837B-04348FEC1DB7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64A4E1-E0F0-433C-98FA-5C02009D8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3A7088-4ECC-4898-928D-BA2AD2D40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1CAFD-DF84-4960-B392-982B7FF0AC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23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022F81B-7353-4B97-85EF-E66C5A4342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29249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>
            <a:extLst>
              <a:ext uri="{FF2B5EF4-FFF2-40B4-BE49-F238E27FC236}">
                <a16:creationId xmlns:a16="http://schemas.microsoft.com/office/drawing/2014/main" id="{3D776639-4A18-455B-B62F-AE16E9C03D2C}"/>
              </a:ext>
            </a:extLst>
          </p:cNvPr>
          <p:cNvSpPr/>
          <p:nvPr/>
        </p:nvSpPr>
        <p:spPr>
          <a:xfrm>
            <a:off x="904240" y="4968240"/>
            <a:ext cx="1440000" cy="1440000"/>
          </a:xfrm>
          <a:prstGeom prst="ellipse">
            <a:avLst/>
          </a:prstGeom>
          <a:solidFill>
            <a:srgbClr val="DBCCDF"/>
          </a:solidFill>
          <a:ln w="38100">
            <a:solidFill>
              <a:srgbClr val="887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musical001">
            <a:hlinkClick r:id="" action="ppaction://media"/>
            <a:extLst>
              <a:ext uri="{FF2B5EF4-FFF2-40B4-BE49-F238E27FC236}">
                <a16:creationId xmlns:a16="http://schemas.microsoft.com/office/drawing/2014/main" id="{567F1970-5BB9-45A3-BE5F-E7F8FE48958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956800" y="809172"/>
            <a:ext cx="406400" cy="406400"/>
          </a:xfrm>
          <a:prstGeom prst="rect">
            <a:avLst/>
          </a:prstGeom>
        </p:spPr>
      </p:pic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24B014C4-57F0-418B-A321-EF96DD126909}"/>
              </a:ext>
            </a:extLst>
          </p:cNvPr>
          <p:cNvSpPr/>
          <p:nvPr/>
        </p:nvSpPr>
        <p:spPr>
          <a:xfrm rot="7501898">
            <a:off x="3378200" y="957942"/>
            <a:ext cx="762000" cy="1175658"/>
          </a:xfrm>
          <a:prstGeom prst="triangle">
            <a:avLst>
              <a:gd name="adj" fmla="val 64857"/>
            </a:avLst>
          </a:prstGeom>
          <a:solidFill>
            <a:srgbClr val="DBCCDF"/>
          </a:solidFill>
          <a:ln w="38100">
            <a:solidFill>
              <a:srgbClr val="887B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553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gema herranz rosado</dc:creator>
  <cp:lastModifiedBy>gema herranz rosado</cp:lastModifiedBy>
  <cp:revision>4</cp:revision>
  <dcterms:created xsi:type="dcterms:W3CDTF">2020-11-26T17:44:36Z</dcterms:created>
  <dcterms:modified xsi:type="dcterms:W3CDTF">2020-11-26T18:22:51Z</dcterms:modified>
</cp:coreProperties>
</file>