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spPr>
            <a:solidFill>
              <a:schemeClr val="accent2"/>
            </a:solidFill>
          </c:spPr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D05-436A-85E3-2E939DBCE264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1F4-4669-9B11-70FEB94FD996}"/>
              </c:ext>
            </c:extLst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D05-436A-85E3-2E939DBCE264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D05-436A-85E3-2E939DBCE264}"/>
              </c:ext>
            </c:extLst>
          </c:dPt>
          <c:dPt>
            <c:idx val="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1F4-4669-9B11-70FEB94FD996}"/>
              </c:ext>
            </c:extLst>
          </c:dPt>
          <c:dPt>
            <c:idx val="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4D05-436A-85E3-2E939DBCE264}"/>
              </c:ext>
            </c:extLst>
          </c:dPt>
          <c:dPt>
            <c:idx val="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4D05-436A-85E3-2E939DBCE264}"/>
              </c:ext>
            </c:extLst>
          </c:dPt>
          <c:dPt>
            <c:idx val="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4D05-436A-85E3-2E939DBCE264}"/>
              </c:ext>
            </c:extLst>
          </c:dPt>
          <c:dPt>
            <c:idx val="8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4D05-436A-85E3-2E939DBCE264}"/>
              </c:ext>
            </c:extLst>
          </c:dPt>
          <c:dPt>
            <c:idx val="9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4D05-436A-85E3-2E939DBCE264}"/>
              </c:ext>
            </c:extLst>
          </c:dPt>
          <c:dPt>
            <c:idx val="1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1F4-4669-9B11-70FEB94FD996}"/>
              </c:ext>
            </c:extLst>
          </c:dPt>
          <c:dPt>
            <c:idx val="1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4D05-436A-85E3-2E939DBCE264}"/>
              </c:ext>
            </c:extLst>
          </c:dPt>
          <c:dPt>
            <c:idx val="1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4D05-436A-85E3-2E939DBCE264}"/>
              </c:ext>
            </c:extLst>
          </c:dPt>
          <c:dPt>
            <c:idx val="1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4D05-436A-85E3-2E939DBCE264}"/>
              </c:ext>
            </c:extLst>
          </c:dPt>
          <c:dPt>
            <c:idx val="1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4D05-436A-85E3-2E939DBCE264}"/>
              </c:ext>
            </c:extLst>
          </c:dPt>
          <c:dPt>
            <c:idx val="1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4D05-436A-85E3-2E939DBCE264}"/>
              </c:ext>
            </c:extLst>
          </c:dPt>
          <c:dPt>
            <c:idx val="16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1F4-4669-9B11-70FEB94FD996}"/>
              </c:ext>
            </c:extLst>
          </c:dPt>
          <c:dPt>
            <c:idx val="17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4D05-436A-85E3-2E939DBCE264}"/>
              </c:ext>
            </c:extLst>
          </c:dPt>
          <c:dPt>
            <c:idx val="18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4D05-436A-85E3-2E939DBCE264}"/>
              </c:ext>
            </c:extLst>
          </c:dPt>
          <c:dPt>
            <c:idx val="19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7-4D05-436A-85E3-2E939DBCE264}"/>
              </c:ext>
            </c:extLst>
          </c:dPt>
          <c:dPt>
            <c:idx val="2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9-4D05-436A-85E3-2E939DBCE264}"/>
              </c:ext>
            </c:extLst>
          </c:dPt>
          <c:dPt>
            <c:idx val="2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B-4D05-436A-85E3-2E939DBCE264}"/>
              </c:ext>
            </c:extLst>
          </c:dPt>
          <c:dPt>
            <c:idx val="2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1F4-4669-9B11-70FEB94FD996}"/>
              </c:ext>
            </c:extLst>
          </c:dPt>
          <c:dPt>
            <c:idx val="2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F-4D05-436A-85E3-2E939DBCE264}"/>
              </c:ext>
            </c:extLst>
          </c:dPt>
          <c:dPt>
            <c:idx val="24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1-4D05-436A-85E3-2E939DBCE264}"/>
              </c:ext>
            </c:extLst>
          </c:dPt>
          <c:dPt>
            <c:idx val="25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33-4D05-436A-85E3-2E939DBCE2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numRef>
              <c:f>Hoja1!$A$2:$A$5</c:f>
              <c:numCache>
                <c:formatCode>General</c:formatCode>
                <c:ptCount val="4"/>
              </c:numCache>
            </c:numRef>
          </c:cat>
          <c:val>
            <c:numRef>
              <c:f>Hoja1!$B$2:$B$5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1F4-4669-9B11-70FEB94FD99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0.55022</cdr:x>
      <cdr:y>0.22914</cdr:y>
    </cdr:from>
    <cdr:to>
      <cdr:x>0.68591</cdr:x>
      <cdr:y>0.44005</cdr:y>
    </cdr:to>
    <cdr:pic>
      <cdr:nvPicPr>
        <cdr:cNvPr id="3" name="Imagen 2">
          <a:extLst xmlns:a="http://schemas.openxmlformats.org/drawingml/2006/main">
            <a:ext uri="{FF2B5EF4-FFF2-40B4-BE49-F238E27FC236}">
              <a16:creationId xmlns="" xmlns:a16="http://schemas.microsoft.com/office/drawing/2014/main" id="{E2794242-2669-40E6-9BB6-A12A0C6E0B8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4075524">
          <a:off x="5839253" y="1564434"/>
          <a:ext cx="1440021" cy="14400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0.32468</cdr:x>
      <cdr:y>0.22055</cdr:y>
    </cdr:from>
    <cdr:to>
      <cdr:x>0.46037</cdr:x>
      <cdr:y>0.43146</cdr:y>
    </cdr:to>
    <cdr:pic>
      <cdr:nvPicPr>
        <cdr:cNvPr id="5" name="Imagen 4">
          <a:extLst xmlns:a="http://schemas.openxmlformats.org/drawingml/2006/main">
            <a:ext uri="{FF2B5EF4-FFF2-40B4-BE49-F238E27FC236}">
              <a16:creationId xmlns="" xmlns:a16="http://schemas.microsoft.com/office/drawing/2014/main" id="{87CB0727-CA8F-449E-9D6E-ADD14FC6E78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8263986">
          <a:off x="3445693" y="1505811"/>
          <a:ext cx="1440021" cy="143999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0.53308</cdr:x>
      <cdr:y>0.56761</cdr:y>
    </cdr:from>
    <cdr:to>
      <cdr:x>0.66877</cdr:x>
      <cdr:y>0.77852</cdr:y>
    </cdr:to>
    <cdr:pic>
      <cdr:nvPicPr>
        <cdr:cNvPr id="7" name="Imagen 6">
          <a:extLst xmlns:a="http://schemas.openxmlformats.org/drawingml/2006/main">
            <a:ext uri="{FF2B5EF4-FFF2-40B4-BE49-F238E27FC236}">
              <a16:creationId xmlns="" xmlns:a16="http://schemas.microsoft.com/office/drawing/2014/main" id="{8EB1BC61-121C-4E48-8EC9-2050159FD05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18991459">
          <a:off x="5657355" y="3875372"/>
          <a:ext cx="1440021" cy="14399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0.33003</cdr:x>
      <cdr:y>0.54367</cdr:y>
    </cdr:from>
    <cdr:to>
      <cdr:x>0.46572</cdr:x>
      <cdr:y>0.75458</cdr:y>
    </cdr:to>
    <cdr:pic>
      <cdr:nvPicPr>
        <cdr:cNvPr id="9" name="Imagen 8">
          <a:extLst xmlns:a="http://schemas.openxmlformats.org/drawingml/2006/main">
            <a:ext uri="{FF2B5EF4-FFF2-40B4-BE49-F238E27FC236}">
              <a16:creationId xmlns="" xmlns:a16="http://schemas.microsoft.com/office/drawing/2014/main" id="{B19D341A-0B8E-4965-81D8-42F057B6D0B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 cstate="print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 rot="4540807">
          <a:off x="3502470" y="3711921"/>
          <a:ext cx="1440021" cy="143999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0.91622</cdr:x>
      <cdr:y>0.07716</cdr:y>
    </cdr:from>
    <cdr:to>
      <cdr:x>0.96214</cdr:x>
      <cdr:y>0.14854</cdr:y>
    </cdr:to>
    <cdr:pic>
      <cdr:nvPicPr>
        <cdr:cNvPr id="10" name="tambores-redobles (1)">
          <a:hlinkClick xmlns:a="http://schemas.openxmlformats.org/drawingml/2006/main" xmlns:r="http://schemas.openxmlformats.org/officeDocument/2006/relationships" r:id="" action="ppaction://media"/>
          <a:extLst xmlns:a="http://schemas.openxmlformats.org/drawingml/2006/main">
            <a:ext uri="{FF2B5EF4-FFF2-40B4-BE49-F238E27FC236}">
              <a16:creationId xmlns="" xmlns:r="http://schemas.openxmlformats.org/officeDocument/2006/relationships" xmlns:p="http://schemas.openxmlformats.org/presentationml/2006/main" xmlns:a16="http://schemas.microsoft.com/office/drawing/2014/main" xmlns:lc="http://schemas.openxmlformats.org/drawingml/2006/lockedCanvas" id="{B5FA67DD-A931-471B-A210-FB4A58DB6B7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9723437" y="526784"/>
          <a:ext cx="487363" cy="487363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8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57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52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46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862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96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6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069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496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60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88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B7BC-F059-4120-9137-379EDF72A5F7}" type="datetimeFigureOut">
              <a:rPr lang="es-ES" smtClean="0"/>
              <a:t>08/11/2020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FE44E-1DD5-495C-B99D-306F4ED7F1A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1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="" xmlns:a16="http://schemas.microsoft.com/office/drawing/2014/main" id="{D2955350-D7D1-4996-BBFD-905EDC795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7518566"/>
              </p:ext>
            </p:extLst>
          </p:nvPr>
        </p:nvGraphicFramePr>
        <p:xfrm>
          <a:off x="1200727" y="30474"/>
          <a:ext cx="10612581" cy="682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Elipse 6">
            <a:extLst>
              <a:ext uri="{FF2B5EF4-FFF2-40B4-BE49-F238E27FC236}">
                <a16:creationId xmlns="" xmlns:a16="http://schemas.microsoft.com/office/drawing/2014/main" id="{6162ADC2-C20E-4AD0-90C1-A9208D11FA24}"/>
              </a:ext>
            </a:extLst>
          </p:cNvPr>
          <p:cNvSpPr/>
          <p:nvPr/>
        </p:nvSpPr>
        <p:spPr>
          <a:xfrm>
            <a:off x="2262907" y="4625821"/>
            <a:ext cx="1080000" cy="1080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riángulo isósceles 8">
            <a:extLst>
              <a:ext uri="{FF2B5EF4-FFF2-40B4-BE49-F238E27FC236}">
                <a16:creationId xmlns="" xmlns:a16="http://schemas.microsoft.com/office/drawing/2014/main" id="{D3B77FBF-B3C5-489A-9927-355713F80941}"/>
              </a:ext>
            </a:extLst>
          </p:cNvPr>
          <p:cNvSpPr/>
          <p:nvPr/>
        </p:nvSpPr>
        <p:spPr>
          <a:xfrm rot="17989503">
            <a:off x="9571026" y="5047086"/>
            <a:ext cx="352015" cy="1080000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5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6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</dc:creator>
  <cp:lastModifiedBy>CARMEN</cp:lastModifiedBy>
  <cp:revision>3</cp:revision>
  <dcterms:created xsi:type="dcterms:W3CDTF">2020-11-08T18:43:48Z</dcterms:created>
  <dcterms:modified xsi:type="dcterms:W3CDTF">2020-11-08T18:54:09Z</dcterms:modified>
</cp:coreProperties>
</file>