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774EE-A037-4062-A801-C7D17A1A8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F17A2C-73A4-4A3D-BB05-493B243B1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C5D032-909E-4C49-BC88-C345B7EE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9FF2-57E3-43C6-969B-FF69990AD685}" type="datetimeFigureOut">
              <a:rPr lang="es-PE" smtClean="0"/>
              <a:t>21/11/2020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F47FC8-5B30-4A77-BB6B-6C3A5855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C68083-9BBA-4718-A34F-D47C1182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BB3B-107F-4391-8323-929A266EC5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485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8DD0B-B045-4AE6-9CA6-85B414861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1A60F6-C684-4FA9-919C-F2850B0EE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EAEEDD-81B3-483C-B5D2-78DC851D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9FF2-57E3-43C6-969B-FF69990AD685}" type="datetimeFigureOut">
              <a:rPr lang="es-PE" smtClean="0"/>
              <a:t>21/11/2020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D2124F-BD19-4C86-A57A-F1EC90A6A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110826-7AAD-4C19-AC1E-EFC1337B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BB3B-107F-4391-8323-929A266EC5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710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563E8E-EDB7-4D65-AA48-4505114B4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9359D-5A78-4A16-9507-CD82D7F98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AECE2-BBAB-4EB1-84B1-DCBC7A5B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9FF2-57E3-43C6-969B-FF69990AD685}" type="datetimeFigureOut">
              <a:rPr lang="es-PE" smtClean="0"/>
              <a:t>21/11/2020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2CA07-7937-4CA0-AE22-8DD76F28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1C9426-A811-423A-A6D7-AA4E7933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BB3B-107F-4391-8323-929A266EC5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885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F76A3-DD1F-4434-94DD-942758223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FB2F47-0F0E-4F51-B3D3-B3288AF98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5DD9A2-E6E8-4D5B-8FC7-6B0C0571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9FF2-57E3-43C6-969B-FF69990AD685}" type="datetimeFigureOut">
              <a:rPr lang="es-PE" smtClean="0"/>
              <a:t>21/11/2020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08E2C-BFF3-4390-A820-22EC7566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B6F25C-7887-4ACB-B7A8-292CECD3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BB3B-107F-4391-8323-929A266EC5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39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F7DEA-3945-4E08-B581-6C3CA5C4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8863E8-9F1A-4399-B7DB-46F77AAE9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CB5956-6C5D-4199-A4C9-739D6ECC3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9FF2-57E3-43C6-969B-FF69990AD685}" type="datetimeFigureOut">
              <a:rPr lang="es-PE" smtClean="0"/>
              <a:t>21/11/2020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91D495-CB7B-42FC-9434-A5AA9CA39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830332-1CB7-4075-87A1-9C918163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BB3B-107F-4391-8323-929A266EC5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366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55687-920C-4C3D-9554-C5E88C3D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81EC13-AF22-45D0-82C4-9D1385136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16158B-D5D9-42AB-8FAC-D2BEA9F74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5DBC3A-BBB9-454B-BB1C-252B7460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9FF2-57E3-43C6-969B-FF69990AD685}" type="datetimeFigureOut">
              <a:rPr lang="es-PE" smtClean="0"/>
              <a:t>21/11/2020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189522-C220-41CC-9C82-28CE9550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DEC2ED-7B50-41B2-8F54-EC522C35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BB3B-107F-4391-8323-929A266EC5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746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50ADF-52F5-4224-B1B6-B256EB6EE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7517E4-68E9-461C-ADF1-EBD030B0D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AA5029-BA4C-4400-8B72-AF960BEC9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321D2E-54ED-4447-8DBB-B4E52D780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4453100-5944-4D06-8893-CB380E67E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C12082-3893-4B6C-9CB9-B801E557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9FF2-57E3-43C6-969B-FF69990AD685}" type="datetimeFigureOut">
              <a:rPr lang="es-PE" smtClean="0"/>
              <a:t>21/11/2020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876D8A-7E7C-47D3-9957-E77B3AEA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5B0DB2-14F4-4BCE-994A-10FAE35A2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BB3B-107F-4391-8323-929A266EC5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007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8D6A0-6683-4E78-9891-AB24FCA9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6FB194-2DFE-47AD-9C50-BDE0E4C8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9FF2-57E3-43C6-969B-FF69990AD685}" type="datetimeFigureOut">
              <a:rPr lang="es-PE" smtClean="0"/>
              <a:t>21/11/2020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349C53-27AE-4AA2-98DA-4F2FDF79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6310F2-4B95-4F5F-A2D8-FD0DEFA6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BB3B-107F-4391-8323-929A266EC5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827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C6CDFC5-641B-497E-846A-2300E348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9FF2-57E3-43C6-969B-FF69990AD685}" type="datetimeFigureOut">
              <a:rPr lang="es-PE" smtClean="0"/>
              <a:t>21/11/2020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4FAAB7-DF6C-4A03-9A21-0CB96D2BA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F969C67-002D-46B3-9173-0817D5A3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BB3B-107F-4391-8323-929A266EC5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116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F9840-69EA-4448-84F9-DC2FC81A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3C0011-26D8-4527-AD32-BF2A23E06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688A6E-B4E2-43A6-827B-D928AE73C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D596F9-D874-435A-B7BC-34A835B7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9FF2-57E3-43C6-969B-FF69990AD685}" type="datetimeFigureOut">
              <a:rPr lang="es-PE" smtClean="0"/>
              <a:t>21/11/2020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72D2C0-9B14-4F39-9AD6-4BE65256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449802-B09E-436F-A92F-6502BCF2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BB3B-107F-4391-8323-929A266EC5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50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194CCD-FA73-442A-A188-3E4A210CD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38CF68-7C6E-466F-B502-1CAE6A123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DE7F99-D0CE-44C5-B761-11604C689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B1F75D-5A68-4AD2-B5F4-787E5EC9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9FF2-57E3-43C6-969B-FF69990AD685}" type="datetimeFigureOut">
              <a:rPr lang="es-PE" smtClean="0"/>
              <a:t>21/11/2020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4E6634-12AA-4280-8B6A-097296F4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46258F-E2EC-4A75-972A-E7DF658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BB3B-107F-4391-8323-929A266EC5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946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59E627-3427-4784-AE33-B4E32607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7DE710-7420-4FBB-9855-007BE986B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8680B-B535-413C-846E-D5498B898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9FF2-57E3-43C6-969B-FF69990AD685}" type="datetimeFigureOut">
              <a:rPr lang="es-PE" smtClean="0"/>
              <a:t>21/11/2020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1F9D5-BB64-4965-A341-426FAC5E6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71C63A-1A21-4117-A84E-993CEC8AA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BB3B-107F-4391-8323-929A266EC5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53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UTINAS DIARIAS _ DADO VIRTUAL.pptx">
            <a:hlinkClick r:id="" action="ppaction://media"/>
            <a:extLst>
              <a:ext uri="{FF2B5EF4-FFF2-40B4-BE49-F238E27FC236}">
                <a16:creationId xmlns:a16="http://schemas.microsoft.com/office/drawing/2014/main" id="{9015B62B-E570-4B71-BD6D-9FBE96B79F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8650" y="333375"/>
            <a:ext cx="2781299" cy="2781299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8DD294D-1921-475C-A571-D6D24E0B72E0}"/>
              </a:ext>
            </a:extLst>
          </p:cNvPr>
          <p:cNvSpPr/>
          <p:nvPr/>
        </p:nvSpPr>
        <p:spPr>
          <a:xfrm>
            <a:off x="3771899" y="504824"/>
            <a:ext cx="771525" cy="82867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8632021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llorente</dc:creator>
  <cp:lastModifiedBy>monica llorente</cp:lastModifiedBy>
  <cp:revision>2</cp:revision>
  <dcterms:created xsi:type="dcterms:W3CDTF">2020-11-22T00:28:33Z</dcterms:created>
  <dcterms:modified xsi:type="dcterms:W3CDTF">2020-11-22T00:30:39Z</dcterms:modified>
</cp:coreProperties>
</file>