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68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1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927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6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869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351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667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951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351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04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507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07711-104C-4893-A516-29A841F4FD7A}" type="datetimeFigureOut">
              <a:rPr lang="es-ES" smtClean="0"/>
              <a:t>01/11/2020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3AB05-DB95-4E0C-B288-40E40760D84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08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microsoft.com/office/2007/relationships/hdphoto" Target="../media/hdphoto4.wdp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3.wdp"/><Relationship Id="rId4" Type="http://schemas.openxmlformats.org/officeDocument/2006/relationships/image" Target="../media/image6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ojo">
            <a:extLst>
              <a:ext uri="{FF2B5EF4-FFF2-40B4-BE49-F238E27FC236}">
                <a16:creationId xmlns:a16="http://schemas.microsoft.com/office/drawing/2014/main" xmlns="" id="{A718AC8A-CF9D-4C3C-B0FF-022CA86FF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26" b="93145" l="9028" r="88889">
                        <a14:foregroundMark x1="54167" y1="60484" x2="54167" y2="60484"/>
                        <a14:foregroundMark x1="68750" y1="56855" x2="65278" y2="13306"/>
                        <a14:foregroundMark x1="63889" y1="12903" x2="33333" y2="11290"/>
                        <a14:foregroundMark x1="33333" y1="23387" x2="37500" y2="21371"/>
                        <a14:foregroundMark x1="35417" y1="27016" x2="35417" y2="27016"/>
                        <a14:foregroundMark x1="61111" y1="29435" x2="61111" y2="29435"/>
                        <a14:foregroundMark x1="59028" y1="20161" x2="59028" y2="20161"/>
                        <a14:foregroundMark x1="51389" y1="66935" x2="52778" y2="4274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071" y="3077683"/>
            <a:ext cx="1672257" cy="2880000"/>
          </a:xfrm>
          <a:prstGeom prst="rect">
            <a:avLst/>
          </a:prstGeom>
        </p:spPr>
      </p:pic>
      <p:pic>
        <p:nvPicPr>
          <p:cNvPr id="5" name="Verde">
            <a:extLst>
              <a:ext uri="{FF2B5EF4-FFF2-40B4-BE49-F238E27FC236}">
                <a16:creationId xmlns:a16="http://schemas.microsoft.com/office/drawing/2014/main" xmlns="" id="{32789749-8AB2-4E07-994E-D99B218CD1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163" b="93878" l="10000" r="90000">
                        <a14:foregroundMark x1="49286" y1="5306" x2="49286" y2="5306"/>
                        <a14:foregroundMark x1="51429" y1="4082" x2="51429" y2="4082"/>
                        <a14:foregroundMark x1="42143" y1="21633" x2="42143" y2="21633"/>
                        <a14:foregroundMark x1="65714" y1="22857" x2="65714" y2="22857"/>
                        <a14:foregroundMark x1="38571" y1="26531" x2="38571" y2="26531"/>
                        <a14:foregroundMark x1="35714" y1="22857" x2="35714" y2="22857"/>
                        <a14:foregroundMark x1="58571" y1="20408" x2="58571" y2="20408"/>
                        <a14:foregroundMark x1="47857" y1="44898" x2="57857" y2="44898"/>
                        <a14:foregroundMark x1="59286" y1="51020" x2="59286" y2="44898"/>
                        <a14:foregroundMark x1="55000" y1="54286" x2="62857" y2="55918"/>
                        <a14:foregroundMark x1="62857" y1="60816" x2="59286" y2="64082"/>
                        <a14:foregroundMark x1="68571" y1="26531" x2="68571" y2="26531"/>
                        <a14:foregroundMark x1="46429" y1="62041" x2="47857" y2="6449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8910" y="3077683"/>
            <a:ext cx="1645713" cy="2880000"/>
          </a:xfrm>
          <a:prstGeom prst="rect">
            <a:avLst/>
          </a:prstGeom>
        </p:spPr>
      </p:pic>
      <p:pic>
        <p:nvPicPr>
          <p:cNvPr id="6" name="Amarillo">
            <a:extLst>
              <a:ext uri="{FF2B5EF4-FFF2-40B4-BE49-F238E27FC236}">
                <a16:creationId xmlns:a16="http://schemas.microsoft.com/office/drawing/2014/main" xmlns="" id="{951AAFE9-6000-4A97-92CB-A8E1FF710A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857" b="92653" l="10000" r="90000">
                        <a14:foregroundMark x1="54286" y1="6122" x2="54286" y2="6122"/>
                        <a14:foregroundMark x1="53571" y1="3265" x2="53571" y2="3265"/>
                        <a14:foregroundMark x1="43571" y1="27347" x2="40000" y2="20408"/>
                        <a14:foregroundMark x1="62143" y1="21633" x2="69286" y2="22449"/>
                        <a14:foregroundMark x1="45714" y1="45714" x2="45714" y2="59184"/>
                        <a14:foregroundMark x1="45714" y1="59184" x2="65000" y2="58776"/>
                        <a14:foregroundMark x1="62143" y1="43673" x2="62143" y2="61224"/>
                        <a14:foregroundMark x1="57143" y1="92653" x2="56429" y2="926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87" y="3077683"/>
            <a:ext cx="1645713" cy="2880000"/>
          </a:xfrm>
          <a:prstGeom prst="rect">
            <a:avLst/>
          </a:prstGeom>
        </p:spPr>
      </p:pic>
      <p:pic>
        <p:nvPicPr>
          <p:cNvPr id="7" name="Azul">
            <a:extLst>
              <a:ext uri="{FF2B5EF4-FFF2-40B4-BE49-F238E27FC236}">
                <a16:creationId xmlns:a16="http://schemas.microsoft.com/office/drawing/2014/main" xmlns="" id="{13131341-22D6-4EFC-BCB8-3E47B50ECF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426" b="91968" l="8966" r="88966">
                        <a14:foregroundMark x1="49655" y1="6426" x2="49655" y2="6426"/>
                        <a14:foregroundMark x1="37241" y1="21285" x2="37241" y2="21285"/>
                        <a14:foregroundMark x1="66897" y1="22490" x2="66897" y2="22490"/>
                        <a14:foregroundMark x1="46207" y1="45783" x2="58621" y2="44578"/>
                        <a14:foregroundMark x1="60000" y1="47390" x2="44828" y2="63855"/>
                        <a14:foregroundMark x1="51034" y1="91968" x2="51034" y2="919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779" y="3077683"/>
            <a:ext cx="1677108" cy="2880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EB819DDC-B337-458C-A626-878464C4A0DE}"/>
              </a:ext>
            </a:extLst>
          </p:cNvPr>
          <p:cNvSpPr/>
          <p:nvPr/>
        </p:nvSpPr>
        <p:spPr>
          <a:xfrm>
            <a:off x="353841" y="488967"/>
            <a:ext cx="11248008" cy="1589103"/>
          </a:xfrm>
          <a:prstGeom prst="rect">
            <a:avLst/>
          </a:prstGeom>
          <a:solidFill>
            <a:srgbClr val="C57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5ABBD399-4FB3-4F6E-8D12-A639D0B70F68}"/>
              </a:ext>
            </a:extLst>
          </p:cNvPr>
          <p:cNvSpPr txBox="1"/>
          <p:nvPr/>
        </p:nvSpPr>
        <p:spPr>
          <a:xfrm>
            <a:off x="361539" y="868019"/>
            <a:ext cx="11240310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golian Baiti" panose="03000500000000000000" pitchFamily="66" charset="0"/>
                <a:ea typeface="CCSupersubmarino" panose="02000603000000000000" pitchFamily="2" charset="0"/>
                <a:cs typeface="Mongolian Baiti" panose="03000500000000000000" pitchFamily="66" charset="0"/>
              </a:rPr>
              <a:t>¿CUÁL ES EL UNO?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golian Baiti" panose="03000500000000000000" pitchFamily="66" charset="0"/>
              <a:ea typeface="CCSupersubmarino" panose="02000603000000000000" pitchFamily="2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50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ojo">
            <a:extLst>
              <a:ext uri="{FF2B5EF4-FFF2-40B4-BE49-F238E27FC236}">
                <a16:creationId xmlns:a16="http://schemas.microsoft.com/office/drawing/2014/main" xmlns="" id="{3632BEF3-4FC7-4FFB-A79F-3A02393425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418" b="91968" l="8966" r="88966">
                        <a14:foregroundMark x1="48966" y1="11245" x2="48966" y2="4418"/>
                        <a14:foregroundMark x1="45517" y1="20080" x2="35172" y2="24498"/>
                        <a14:foregroundMark x1="63448" y1="21687" x2="63448" y2="27309"/>
                        <a14:foregroundMark x1="44138" y1="47390" x2="59310" y2="43775"/>
                        <a14:foregroundMark x1="60690" y1="46586" x2="48276" y2="60643"/>
                        <a14:foregroundMark x1="46207" y1="64659" x2="62069" y2="63454"/>
                        <a14:foregroundMark x1="52414" y1="91968" x2="52414" y2="919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348" y="3080798"/>
            <a:ext cx="1677108" cy="2880000"/>
          </a:xfrm>
          <a:prstGeom prst="rect">
            <a:avLst/>
          </a:prstGeom>
        </p:spPr>
      </p:pic>
      <p:pic>
        <p:nvPicPr>
          <p:cNvPr id="3" name="Verde">
            <a:extLst>
              <a:ext uri="{FF2B5EF4-FFF2-40B4-BE49-F238E27FC236}">
                <a16:creationId xmlns:a16="http://schemas.microsoft.com/office/drawing/2014/main" xmlns="" id="{1219D049-A197-4C9F-971E-A02D74067D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857" b="94694" l="10000" r="90000">
                        <a14:foregroundMark x1="42857" y1="20000" x2="40000" y2="24082"/>
                        <a14:foregroundMark x1="67143" y1="21224" x2="71429" y2="24898"/>
                        <a14:foregroundMark x1="45000" y1="44490" x2="47857" y2="60000"/>
                        <a14:foregroundMark x1="47857" y1="60000" x2="65000" y2="58776"/>
                        <a14:foregroundMark x1="50000" y1="9796" x2="49286" y2="2857"/>
                        <a14:foregroundMark x1="49286" y1="26122" x2="49286" y2="26122"/>
                        <a14:foregroundMark x1="65714" y1="25306" x2="65714" y2="25306"/>
                        <a14:foregroundMark x1="62857" y1="44082" x2="62857" y2="6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8496" y="3080798"/>
            <a:ext cx="1645713" cy="2880000"/>
          </a:xfrm>
          <a:prstGeom prst="rect">
            <a:avLst/>
          </a:prstGeom>
        </p:spPr>
      </p:pic>
      <p:pic>
        <p:nvPicPr>
          <p:cNvPr id="4" name="Amarillo">
            <a:extLst>
              <a:ext uri="{FF2B5EF4-FFF2-40B4-BE49-F238E27FC236}">
                <a16:creationId xmlns:a16="http://schemas.microsoft.com/office/drawing/2014/main" xmlns="" id="{0FBAA0CA-E908-48E2-80AC-3E6C970012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449" b="93878" l="10000" r="90000">
                        <a14:foregroundMark x1="40714" y1="21224" x2="36429" y2="26939"/>
                        <a14:foregroundMark x1="62857" y1="20408" x2="67143" y2="27347"/>
                        <a14:foregroundMark x1="45714" y1="46122" x2="60714" y2="48980"/>
                        <a14:foregroundMark x1="58571" y1="52653" x2="55714" y2="53469"/>
                        <a14:foregroundMark x1="60714" y1="57143" x2="61429" y2="60408"/>
                        <a14:foregroundMark x1="60714" y1="63265" x2="42857" y2="62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594" y="3080798"/>
            <a:ext cx="1645713" cy="2880000"/>
          </a:xfrm>
          <a:prstGeom prst="rect">
            <a:avLst/>
          </a:prstGeom>
        </p:spPr>
      </p:pic>
      <p:pic>
        <p:nvPicPr>
          <p:cNvPr id="5" name="Azul">
            <a:extLst>
              <a:ext uri="{FF2B5EF4-FFF2-40B4-BE49-F238E27FC236}">
                <a16:creationId xmlns:a16="http://schemas.microsoft.com/office/drawing/2014/main" xmlns="" id="{D66A0E70-3BE2-4E26-946E-0ADF4B734C9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226" b="97984" l="9028" r="88889">
                        <a14:foregroundMark x1="40972" y1="20968" x2="36806" y2="26613"/>
                        <a14:foregroundMark x1="65278" y1="21774" x2="65278" y2="21774"/>
                        <a14:foregroundMark x1="65278" y1="22177" x2="65278" y2="26613"/>
                        <a14:foregroundMark x1="54167" y1="45565" x2="54167" y2="66129"/>
                        <a14:foregroundMark x1="52778" y1="75403" x2="51389" y2="87097"/>
                        <a14:foregroundMark x1="70833" y1="48387" x2="70833" y2="48387"/>
                        <a14:foregroundMark x1="27778" y1="44758" x2="27778" y2="4475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871" y="3080798"/>
            <a:ext cx="1672257" cy="288000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36DB8DF9-B55F-4404-B466-7882BBCD978C}"/>
              </a:ext>
            </a:extLst>
          </p:cNvPr>
          <p:cNvSpPr/>
          <p:nvPr/>
        </p:nvSpPr>
        <p:spPr>
          <a:xfrm>
            <a:off x="471996" y="284085"/>
            <a:ext cx="11248008" cy="1589103"/>
          </a:xfrm>
          <a:prstGeom prst="rect">
            <a:avLst/>
          </a:prstGeom>
          <a:solidFill>
            <a:srgbClr val="C57B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3D1604CC-8C66-471E-9A24-ECB10B9FD0CF}"/>
              </a:ext>
            </a:extLst>
          </p:cNvPr>
          <p:cNvSpPr txBox="1"/>
          <p:nvPr/>
        </p:nvSpPr>
        <p:spPr>
          <a:xfrm>
            <a:off x="751642" y="520660"/>
            <a:ext cx="106887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upersubmarino" panose="02000603000000000000" pitchFamily="2" charset="0"/>
                <a:ea typeface="CCSupersubmarino" panose="02000603000000000000" pitchFamily="2" charset="0"/>
              </a:rPr>
              <a:t>¿Cuál 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upersubmarino" panose="02000603000000000000" pitchFamily="2" charset="0"/>
                <a:ea typeface="CCSupersubmarino" panose="02000603000000000000" pitchFamily="2" charset="0"/>
              </a:rPr>
              <a:t>es el dos</a:t>
            </a:r>
            <a:r>
              <a:rPr lang="es-E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upersubmarino" panose="02000603000000000000" pitchFamily="2" charset="0"/>
                <a:ea typeface="CCSupersubmarino" panose="02000603000000000000" pitchFamily="2" charset="0"/>
              </a:rPr>
              <a:t>?</a:t>
            </a:r>
            <a:endParaRPr lang="es-E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Supersubmarino" panose="02000603000000000000" pitchFamily="2" charset="0"/>
              <a:ea typeface="CCSupersubmarino" panose="02000603000000000000" pitchFamily="2" charset="0"/>
            </a:endParaRPr>
          </a:p>
        </p:txBody>
      </p:sp>
      <p:sp>
        <p:nvSpPr>
          <p:cNvPr id="8" name="Símbolo &quot;No permitido&quot; 14">
            <a:extLst>
              <a:ext uri="{FF2B5EF4-FFF2-40B4-BE49-F238E27FC236}">
                <a16:creationId xmlns:a16="http://schemas.microsoft.com/office/drawing/2014/main" xmlns="" id="{DD307255-ECDA-498C-B122-62EFBDAE8514}"/>
              </a:ext>
            </a:extLst>
          </p:cNvPr>
          <p:cNvSpPr/>
          <p:nvPr/>
        </p:nvSpPr>
        <p:spPr>
          <a:xfrm>
            <a:off x="2789774" y="643319"/>
            <a:ext cx="6301353" cy="6112276"/>
          </a:xfrm>
          <a:prstGeom prst="noSmoking">
            <a:avLst/>
          </a:prstGeom>
          <a:solidFill>
            <a:srgbClr val="FF858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6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CCSupersubmarino</vt:lpstr>
      <vt:lpstr>Mongolian Baiti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M. DEL CARMEN TARANILLA BARROSO</dc:creator>
  <cp:lastModifiedBy>M. DEL CARMEN TARANILLA BARROSO</cp:lastModifiedBy>
  <cp:revision>1</cp:revision>
  <dcterms:created xsi:type="dcterms:W3CDTF">2020-11-01T17:07:18Z</dcterms:created>
  <dcterms:modified xsi:type="dcterms:W3CDTF">2020-11-01T17:07:55Z</dcterms:modified>
</cp:coreProperties>
</file>