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6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95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6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5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48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44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79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06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38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56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BAAA-7654-4313-AFE6-3ADE7E6D49D4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22C9-1F0D-4C6B-80EF-1F67C6ED5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0BE545CE-8D86-43D8-853E-DDEBE24EA754}"/>
              </a:ext>
            </a:extLst>
          </p:cNvPr>
          <p:cNvGrpSpPr/>
          <p:nvPr/>
        </p:nvGrpSpPr>
        <p:grpSpPr>
          <a:xfrm>
            <a:off x="1309816" y="790832"/>
            <a:ext cx="3114266" cy="2557486"/>
            <a:chOff x="1309816" y="790832"/>
            <a:chExt cx="3114266" cy="255748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58FDD64-1EA7-49D0-B366-80595497E35A}"/>
                </a:ext>
              </a:extLst>
            </p:cNvPr>
            <p:cNvGrpSpPr/>
            <p:nvPr/>
          </p:nvGrpSpPr>
          <p:grpSpPr>
            <a:xfrm>
              <a:off x="1309816" y="790832"/>
              <a:ext cx="3114266" cy="2557486"/>
              <a:chOff x="1309816" y="790832"/>
              <a:chExt cx="3490784" cy="3286898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2CC16B5B-559D-4720-886A-A6936B695F68}"/>
                  </a:ext>
                </a:extLst>
              </p:cNvPr>
              <p:cNvSpPr/>
              <p:nvPr/>
            </p:nvSpPr>
            <p:spPr>
              <a:xfrm>
                <a:off x="1309816" y="790832"/>
                <a:ext cx="3490784" cy="3286898"/>
              </a:xfrm>
              <a:prstGeom prst="roundRect">
                <a:avLst/>
              </a:prstGeom>
              <a:noFill/>
              <a:ln w="1016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AAAA84F-3A13-4BFD-B2C6-6BC580483044}"/>
                  </a:ext>
                </a:extLst>
              </p:cNvPr>
              <p:cNvSpPr txBox="1"/>
              <p:nvPr/>
            </p:nvSpPr>
            <p:spPr>
              <a:xfrm>
                <a:off x="1725744" y="1076631"/>
                <a:ext cx="2630546" cy="47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Goudy Stout" panose="0202090407030B020401" pitchFamily="18" charset="0"/>
                    <a:ea typeface="Yu Gothic UI Semilight" panose="020B0400000000000000" pitchFamily="34" charset="-128"/>
                  </a:rPr>
                  <a:t>ALEGRÍA</a:t>
                </a:r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AEEB9C-9EC5-4462-8A05-99ECC8C9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" t="20972" r="70114" b="49421"/>
            <a:stretch/>
          </p:blipFill>
          <p:spPr>
            <a:xfrm>
              <a:off x="2116063" y="1382540"/>
              <a:ext cx="1476451" cy="1879119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A595D7-6297-40B2-90EF-359EA10FFCE6}"/>
              </a:ext>
            </a:extLst>
          </p:cNvPr>
          <p:cNvGrpSpPr/>
          <p:nvPr/>
        </p:nvGrpSpPr>
        <p:grpSpPr>
          <a:xfrm>
            <a:off x="5402205" y="790832"/>
            <a:ext cx="3114266" cy="2557486"/>
            <a:chOff x="5402205" y="790832"/>
            <a:chExt cx="3114266" cy="255748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27A40A35-F3C1-400E-804A-3593D86FDC5E}"/>
                </a:ext>
              </a:extLst>
            </p:cNvPr>
            <p:cNvGrpSpPr/>
            <p:nvPr/>
          </p:nvGrpSpPr>
          <p:grpSpPr>
            <a:xfrm>
              <a:off x="5402205" y="790832"/>
              <a:ext cx="3114266" cy="2557486"/>
              <a:chOff x="1309816" y="790832"/>
              <a:chExt cx="3490784" cy="3286898"/>
            </a:xfrm>
          </p:grpSpPr>
          <p:sp>
            <p:nvSpPr>
              <p:cNvPr id="8" name="Rectángulo: esquinas redondeadas 7">
                <a:extLst>
                  <a:ext uri="{FF2B5EF4-FFF2-40B4-BE49-F238E27FC236}">
                    <a16:creationId xmlns:a16="http://schemas.microsoft.com/office/drawing/2014/main" id="{0B476E50-1A8B-4CD4-98A8-A42A2B7FB536}"/>
                  </a:ext>
                </a:extLst>
              </p:cNvPr>
              <p:cNvSpPr/>
              <p:nvPr/>
            </p:nvSpPr>
            <p:spPr>
              <a:xfrm>
                <a:off x="1309816" y="790832"/>
                <a:ext cx="3490784" cy="3286898"/>
              </a:xfrm>
              <a:prstGeom prst="roundRect">
                <a:avLst/>
              </a:prstGeom>
              <a:noFill/>
              <a:ln w="1016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488A474-38F4-4BD0-8BE9-9C585224ECB8}"/>
                  </a:ext>
                </a:extLst>
              </p:cNvPr>
              <p:cNvSpPr txBox="1"/>
              <p:nvPr/>
            </p:nvSpPr>
            <p:spPr>
              <a:xfrm>
                <a:off x="1725744" y="1076631"/>
                <a:ext cx="2630546" cy="47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Goudy Stout" panose="0202090407030B020401" pitchFamily="18" charset="0"/>
                    <a:ea typeface="Yu Gothic UI Semilight" panose="020B0400000000000000" pitchFamily="34" charset="-128"/>
                  </a:rPr>
                  <a:t>ALEGRÍA</a:t>
                </a:r>
              </a:p>
            </p:txBody>
          </p: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DFB20E-F61F-4A79-B4CC-57D75C816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" t="20972" r="70114" b="49421"/>
            <a:stretch/>
          </p:blipFill>
          <p:spPr>
            <a:xfrm>
              <a:off x="6208452" y="1382539"/>
              <a:ext cx="1476451" cy="187911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4C8E5D5-293D-4DB6-872D-A3CDDB76A7CA}"/>
              </a:ext>
            </a:extLst>
          </p:cNvPr>
          <p:cNvGrpSpPr/>
          <p:nvPr/>
        </p:nvGrpSpPr>
        <p:grpSpPr>
          <a:xfrm>
            <a:off x="1390498" y="4116738"/>
            <a:ext cx="3114266" cy="2557486"/>
            <a:chOff x="1309816" y="790832"/>
            <a:chExt cx="3490784" cy="3286898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45CC9F1-0F35-426B-9B5A-3D02596C926C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345A80D-8161-490C-B98F-16B174F7CD4B}"/>
                </a:ext>
              </a:extLst>
            </p:cNvPr>
            <p:cNvSpPr txBox="1"/>
            <p:nvPr/>
          </p:nvSpPr>
          <p:spPr>
            <a:xfrm>
              <a:off x="1635308" y="1076631"/>
              <a:ext cx="2720983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tristeza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B75EF68-6A98-4695-884F-04C7CF9FF1EA}"/>
              </a:ext>
            </a:extLst>
          </p:cNvPr>
          <p:cNvGrpSpPr/>
          <p:nvPr/>
        </p:nvGrpSpPr>
        <p:grpSpPr>
          <a:xfrm>
            <a:off x="5482887" y="4116738"/>
            <a:ext cx="3114266" cy="2557486"/>
            <a:chOff x="1309816" y="790832"/>
            <a:chExt cx="3490784" cy="3286898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48B01E9-5D59-4265-9333-EC8C93C841A1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75EE936-18BD-4365-BE69-6209AC661CE4}"/>
                </a:ext>
              </a:extLst>
            </p:cNvPr>
            <p:cNvSpPr txBox="1"/>
            <p:nvPr/>
          </p:nvSpPr>
          <p:spPr>
            <a:xfrm>
              <a:off x="1725744" y="1076631"/>
              <a:ext cx="2984419" cy="8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tristeza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E833B951-56CD-4AEA-9039-7E01498BF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63553" r="66306" b="3200"/>
          <a:stretch/>
        </p:blipFill>
        <p:spPr>
          <a:xfrm>
            <a:off x="1900516" y="4708446"/>
            <a:ext cx="2094229" cy="17282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ED5587C-FF7C-4794-9D29-EAB3C5B03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63553" r="66306" b="3200"/>
          <a:stretch/>
        </p:blipFill>
        <p:spPr>
          <a:xfrm>
            <a:off x="6054899" y="4731092"/>
            <a:ext cx="2094229" cy="1728250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B3A11DEA-E976-4D19-85C7-6C2870D856ED}"/>
              </a:ext>
            </a:extLst>
          </p:cNvPr>
          <p:cNvGrpSpPr/>
          <p:nvPr/>
        </p:nvGrpSpPr>
        <p:grpSpPr>
          <a:xfrm>
            <a:off x="1390498" y="7442644"/>
            <a:ext cx="3114266" cy="2557486"/>
            <a:chOff x="1309816" y="790832"/>
            <a:chExt cx="3490784" cy="3286898"/>
          </a:xfrm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62436F76-D895-403B-819C-3A27F204CB6D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55C8C28-67F1-40A0-8F9B-7203FD06E62C}"/>
                </a:ext>
              </a:extLst>
            </p:cNvPr>
            <p:cNvSpPr txBox="1"/>
            <p:nvPr/>
          </p:nvSpPr>
          <p:spPr>
            <a:xfrm>
              <a:off x="1635308" y="1076631"/>
              <a:ext cx="2720983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enfado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D2BCCF0-B158-4A55-8D57-ED3958E32A4D}"/>
              </a:ext>
            </a:extLst>
          </p:cNvPr>
          <p:cNvGrpSpPr/>
          <p:nvPr/>
        </p:nvGrpSpPr>
        <p:grpSpPr>
          <a:xfrm>
            <a:off x="5482887" y="7442644"/>
            <a:ext cx="3114266" cy="2557486"/>
            <a:chOff x="1309816" y="790832"/>
            <a:chExt cx="3490784" cy="3286898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6446DBD9-B090-42BE-BE47-973E20B3F237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3BE7A46-8B67-4FC4-B467-979335245D5B}"/>
                </a:ext>
              </a:extLst>
            </p:cNvPr>
            <p:cNvSpPr txBox="1"/>
            <p:nvPr/>
          </p:nvSpPr>
          <p:spPr>
            <a:xfrm>
              <a:off x="1725744" y="1076631"/>
              <a:ext cx="2984419" cy="8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enfado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pic>
        <p:nvPicPr>
          <p:cNvPr id="47" name="Imagen 46">
            <a:extLst>
              <a:ext uri="{FF2B5EF4-FFF2-40B4-BE49-F238E27FC236}">
                <a16:creationId xmlns:a16="http://schemas.microsoft.com/office/drawing/2014/main" id="{634F48C5-2266-4E15-AF56-39A368BCF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5038" r="51500" b="50000"/>
          <a:stretch/>
        </p:blipFill>
        <p:spPr>
          <a:xfrm>
            <a:off x="2012272" y="7988185"/>
            <a:ext cx="1870716" cy="194542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3105607A-1C9B-4C18-952E-1209080792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5038" r="51500" b="50000"/>
          <a:stretch/>
        </p:blipFill>
        <p:spPr>
          <a:xfrm>
            <a:off x="6174046" y="7988184"/>
            <a:ext cx="1870716" cy="19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58FDD64-1EA7-49D0-B366-80595497E35A}"/>
              </a:ext>
            </a:extLst>
          </p:cNvPr>
          <p:cNvGrpSpPr/>
          <p:nvPr/>
        </p:nvGrpSpPr>
        <p:grpSpPr>
          <a:xfrm>
            <a:off x="1309816" y="790832"/>
            <a:ext cx="3114266" cy="2557486"/>
            <a:chOff x="1309816" y="790832"/>
            <a:chExt cx="3490784" cy="328689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2CC16B5B-559D-4720-886A-A6936B695F68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AAAA84F-3A13-4BFD-B2C6-6BC580483044}"/>
                </a:ext>
              </a:extLst>
            </p:cNvPr>
            <p:cNvSpPr txBox="1"/>
            <p:nvPr/>
          </p:nvSpPr>
          <p:spPr>
            <a:xfrm>
              <a:off x="1725744" y="1076631"/>
              <a:ext cx="2720983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sorpresa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7A40A35-F3C1-400E-804A-3593D86FDC5E}"/>
              </a:ext>
            </a:extLst>
          </p:cNvPr>
          <p:cNvGrpSpPr/>
          <p:nvPr/>
        </p:nvGrpSpPr>
        <p:grpSpPr>
          <a:xfrm>
            <a:off x="5402205" y="790832"/>
            <a:ext cx="3114266" cy="2557486"/>
            <a:chOff x="1309816" y="790832"/>
            <a:chExt cx="3490784" cy="3286898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B476E50-1A8B-4CD4-98A8-A42A2B7FB536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488A474-38F4-4BD0-8BE9-9C585224ECB8}"/>
                </a:ext>
              </a:extLst>
            </p:cNvPr>
            <p:cNvSpPr txBox="1"/>
            <p:nvPr/>
          </p:nvSpPr>
          <p:spPr>
            <a:xfrm>
              <a:off x="1725743" y="1076632"/>
              <a:ext cx="2822555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sorpresa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4C8E5D5-293D-4DB6-872D-A3CDDB76A7CA}"/>
              </a:ext>
            </a:extLst>
          </p:cNvPr>
          <p:cNvGrpSpPr/>
          <p:nvPr/>
        </p:nvGrpSpPr>
        <p:grpSpPr>
          <a:xfrm>
            <a:off x="1390498" y="4116738"/>
            <a:ext cx="3114266" cy="2557486"/>
            <a:chOff x="1309816" y="790832"/>
            <a:chExt cx="3490784" cy="3286898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45CC9F1-0F35-426B-9B5A-3D02596C926C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345A80D-8161-490C-B98F-16B174F7CD4B}"/>
                </a:ext>
              </a:extLst>
            </p:cNvPr>
            <p:cNvSpPr txBox="1"/>
            <p:nvPr/>
          </p:nvSpPr>
          <p:spPr>
            <a:xfrm>
              <a:off x="1635308" y="1076631"/>
              <a:ext cx="2720983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miedo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B75EF68-6A98-4695-884F-04C7CF9FF1EA}"/>
              </a:ext>
            </a:extLst>
          </p:cNvPr>
          <p:cNvGrpSpPr/>
          <p:nvPr/>
        </p:nvGrpSpPr>
        <p:grpSpPr>
          <a:xfrm>
            <a:off x="5482887" y="4116738"/>
            <a:ext cx="3114266" cy="2557486"/>
            <a:chOff x="1309816" y="790832"/>
            <a:chExt cx="3490784" cy="3286898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48B01E9-5D59-4265-9333-EC8C93C841A1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75EE936-18BD-4365-BE69-6209AC661CE4}"/>
                </a:ext>
              </a:extLst>
            </p:cNvPr>
            <p:cNvSpPr txBox="1"/>
            <p:nvPr/>
          </p:nvSpPr>
          <p:spPr>
            <a:xfrm>
              <a:off x="1725744" y="1076631"/>
              <a:ext cx="2984419" cy="8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miedo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3A11DEA-E976-4D19-85C7-6C2870D856ED}"/>
              </a:ext>
            </a:extLst>
          </p:cNvPr>
          <p:cNvGrpSpPr/>
          <p:nvPr/>
        </p:nvGrpSpPr>
        <p:grpSpPr>
          <a:xfrm>
            <a:off x="1390498" y="7442644"/>
            <a:ext cx="3114266" cy="2557486"/>
            <a:chOff x="1309816" y="790832"/>
            <a:chExt cx="3490784" cy="3286898"/>
          </a:xfrm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62436F76-D895-403B-819C-3A27F204CB6D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55C8C28-67F1-40A0-8F9B-7203FD06E62C}"/>
                </a:ext>
              </a:extLst>
            </p:cNvPr>
            <p:cNvSpPr txBox="1"/>
            <p:nvPr/>
          </p:nvSpPr>
          <p:spPr>
            <a:xfrm>
              <a:off x="1635308" y="1076631"/>
              <a:ext cx="2720983" cy="47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asco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D2BCCF0-B158-4A55-8D57-ED3958E32A4D}"/>
              </a:ext>
            </a:extLst>
          </p:cNvPr>
          <p:cNvGrpSpPr/>
          <p:nvPr/>
        </p:nvGrpSpPr>
        <p:grpSpPr>
          <a:xfrm>
            <a:off x="5482887" y="7442644"/>
            <a:ext cx="3114266" cy="2557486"/>
            <a:chOff x="1309816" y="790832"/>
            <a:chExt cx="3490784" cy="3286898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6446DBD9-B090-42BE-BE47-973E20B3F237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3BE7A46-8B67-4FC4-B467-979335245D5B}"/>
                </a:ext>
              </a:extLst>
            </p:cNvPr>
            <p:cNvSpPr txBox="1"/>
            <p:nvPr/>
          </p:nvSpPr>
          <p:spPr>
            <a:xfrm>
              <a:off x="1725744" y="1076631"/>
              <a:ext cx="2984419" cy="8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asco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58B1784-28ED-41B0-882F-1004EFC6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0524" r="39869" b="50000"/>
          <a:stretch/>
        </p:blipFill>
        <p:spPr>
          <a:xfrm>
            <a:off x="2035888" y="1368668"/>
            <a:ext cx="1688947" cy="17655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B2C57E-3880-47F1-9475-6F5C8369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0524" r="39869" b="50000"/>
          <a:stretch/>
        </p:blipFill>
        <p:spPr>
          <a:xfrm>
            <a:off x="6195546" y="1415209"/>
            <a:ext cx="1688947" cy="17655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749090-FD1A-478C-9CDD-19C3E9C7E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55165" r="69591" b="10504"/>
          <a:stretch/>
        </p:blipFill>
        <p:spPr>
          <a:xfrm>
            <a:off x="2208528" y="4708446"/>
            <a:ext cx="1180131" cy="17626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A6EDF0C-F975-486C-9568-373C82E73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55165" r="69591" b="10504"/>
          <a:stretch/>
        </p:blipFill>
        <p:spPr>
          <a:xfrm>
            <a:off x="6442260" y="4708446"/>
            <a:ext cx="1180131" cy="176261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91EE6ED-D738-4F04-A725-72E002E3A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7528" r="70329" b="69482"/>
          <a:stretch/>
        </p:blipFill>
        <p:spPr>
          <a:xfrm>
            <a:off x="1990165" y="8072825"/>
            <a:ext cx="1734670" cy="145989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4C25159-FF91-46AA-A61B-E25A28F4E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7528" r="70329" b="69482"/>
          <a:stretch/>
        </p:blipFill>
        <p:spPr>
          <a:xfrm>
            <a:off x="6317877" y="8072825"/>
            <a:ext cx="1734670" cy="14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58FDD64-1EA7-49D0-B366-80595497E35A}"/>
              </a:ext>
            </a:extLst>
          </p:cNvPr>
          <p:cNvGrpSpPr/>
          <p:nvPr/>
        </p:nvGrpSpPr>
        <p:grpSpPr>
          <a:xfrm>
            <a:off x="2024313" y="930350"/>
            <a:ext cx="5760000" cy="5400000"/>
            <a:chOff x="1259611" y="922142"/>
            <a:chExt cx="3490784" cy="3286898"/>
          </a:xfrm>
          <a:noFill/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2CC16B5B-559D-4720-886A-A6936B695F68}"/>
                </a:ext>
              </a:extLst>
            </p:cNvPr>
            <p:cNvSpPr/>
            <p:nvPr/>
          </p:nvSpPr>
          <p:spPr>
            <a:xfrm>
              <a:off x="1259611" y="922142"/>
              <a:ext cx="3490784" cy="3286898"/>
            </a:xfrm>
            <a:prstGeom prst="roundRect">
              <a:avLst/>
            </a:prstGeom>
            <a:grp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AAAA84F-3A13-4BFD-B2C6-6BC580483044}"/>
                </a:ext>
              </a:extLst>
            </p:cNvPr>
            <p:cNvSpPr txBox="1"/>
            <p:nvPr/>
          </p:nvSpPr>
          <p:spPr>
            <a:xfrm>
              <a:off x="1672214" y="1052663"/>
              <a:ext cx="2870389" cy="393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sorpresa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41BFE3E-0BB9-4BFC-AD1B-C3FFD416D829}"/>
              </a:ext>
            </a:extLst>
          </p:cNvPr>
          <p:cNvGrpSpPr/>
          <p:nvPr/>
        </p:nvGrpSpPr>
        <p:grpSpPr>
          <a:xfrm>
            <a:off x="2099209" y="7013572"/>
            <a:ext cx="5760000" cy="5400000"/>
            <a:chOff x="1309816" y="790832"/>
            <a:chExt cx="3490784" cy="3286898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90CFDA4-81DF-4F41-96F8-1985000B780D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C034946-2229-4FE3-889B-E2D5725EA1E1}"/>
                </a:ext>
              </a:extLst>
            </p:cNvPr>
            <p:cNvSpPr txBox="1"/>
            <p:nvPr/>
          </p:nvSpPr>
          <p:spPr>
            <a:xfrm>
              <a:off x="1562999" y="1127671"/>
              <a:ext cx="2984419" cy="56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miedo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B4836C4F-459F-4793-BAA1-885ABCB96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0524" r="39869" b="50000"/>
          <a:stretch/>
        </p:blipFill>
        <p:spPr>
          <a:xfrm>
            <a:off x="3199273" y="1933404"/>
            <a:ext cx="3992359" cy="4173392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34000">
                <a:srgbClr val="7030A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4BB25D1-BBE7-4A36-B750-C7AD751D0939}"/>
              </a:ext>
            </a:extLst>
          </p:cNvPr>
          <p:cNvCxnSpPr>
            <a:cxnSpLocks/>
          </p:cNvCxnSpPr>
          <p:nvPr/>
        </p:nvCxnSpPr>
        <p:spPr>
          <a:xfrm>
            <a:off x="2050772" y="2326605"/>
            <a:ext cx="5781978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6D9A857-C122-4F70-B247-2B5260EE7B74}"/>
              </a:ext>
            </a:extLst>
          </p:cNvPr>
          <p:cNvCxnSpPr>
            <a:cxnSpLocks/>
          </p:cNvCxnSpPr>
          <p:nvPr/>
        </p:nvCxnSpPr>
        <p:spPr>
          <a:xfrm>
            <a:off x="2024313" y="4946237"/>
            <a:ext cx="580843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8095209D-A55C-4E57-BBA7-F09ACA761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55165" r="69591" b="10504"/>
          <a:stretch/>
        </p:blipFill>
        <p:spPr>
          <a:xfrm>
            <a:off x="3327908" y="8157037"/>
            <a:ext cx="3490759" cy="3943937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3F147B3-C5EC-4A08-AEC6-B519D6872562}"/>
              </a:ext>
            </a:extLst>
          </p:cNvPr>
          <p:cNvCxnSpPr>
            <a:cxnSpLocks/>
          </p:cNvCxnSpPr>
          <p:nvPr/>
        </p:nvCxnSpPr>
        <p:spPr>
          <a:xfrm>
            <a:off x="2099209" y="8454418"/>
            <a:ext cx="580843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3A26BF5-925B-4A9C-AD9E-0D67DE4E31F5}"/>
              </a:ext>
            </a:extLst>
          </p:cNvPr>
          <p:cNvCxnSpPr>
            <a:cxnSpLocks/>
          </p:cNvCxnSpPr>
          <p:nvPr/>
        </p:nvCxnSpPr>
        <p:spPr>
          <a:xfrm>
            <a:off x="2099209" y="9872464"/>
            <a:ext cx="580843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9D44A02-9692-4D95-94F8-C2E9F8D5EA2A}"/>
              </a:ext>
            </a:extLst>
          </p:cNvPr>
          <p:cNvCxnSpPr>
            <a:cxnSpLocks/>
          </p:cNvCxnSpPr>
          <p:nvPr/>
        </p:nvCxnSpPr>
        <p:spPr>
          <a:xfrm>
            <a:off x="1975876" y="3640540"/>
            <a:ext cx="580843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B0A7831-5179-4967-B58D-4188314CDD2F}"/>
              </a:ext>
            </a:extLst>
          </p:cNvPr>
          <p:cNvCxnSpPr>
            <a:cxnSpLocks/>
          </p:cNvCxnSpPr>
          <p:nvPr/>
        </p:nvCxnSpPr>
        <p:spPr>
          <a:xfrm>
            <a:off x="2099209" y="11260539"/>
            <a:ext cx="580843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41BFE3E-0BB9-4BFC-AD1B-C3FFD416D829}"/>
              </a:ext>
            </a:extLst>
          </p:cNvPr>
          <p:cNvGrpSpPr/>
          <p:nvPr/>
        </p:nvGrpSpPr>
        <p:grpSpPr>
          <a:xfrm>
            <a:off x="2098805" y="7013572"/>
            <a:ext cx="5711967" cy="5400000"/>
            <a:chOff x="1309816" y="790832"/>
            <a:chExt cx="3490784" cy="3286898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90CFDA4-81DF-4F41-96F8-1985000B780D}"/>
                </a:ext>
              </a:extLst>
            </p:cNvPr>
            <p:cNvSpPr/>
            <p:nvPr/>
          </p:nvSpPr>
          <p:spPr>
            <a:xfrm>
              <a:off x="1309816" y="790832"/>
              <a:ext cx="3490784" cy="3286898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C034946-2229-4FE3-889B-E2D5725EA1E1}"/>
                </a:ext>
              </a:extLst>
            </p:cNvPr>
            <p:cNvSpPr txBox="1"/>
            <p:nvPr/>
          </p:nvSpPr>
          <p:spPr>
            <a:xfrm>
              <a:off x="1562999" y="1127671"/>
              <a:ext cx="2984419" cy="56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>
                  <a:latin typeface="Goudy Stout" panose="0202090407030B020401" pitchFamily="18" charset="0"/>
                  <a:ea typeface="Yu Gothic UI Semilight" panose="020B0400000000000000" pitchFamily="34" charset="-128"/>
                </a:rPr>
                <a:t>enfado</a:t>
              </a:r>
            </a:p>
            <a:p>
              <a:pPr algn="ctr"/>
              <a:endParaRPr lang="es-ES" dirty="0">
                <a:latin typeface="Goudy Stout" panose="0202090407030B020401" pitchFamily="18" charset="0"/>
                <a:ea typeface="Yu Gothic UI Semilight" panose="020B0400000000000000" pitchFamily="34" charset="-128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B288668-FC99-4350-B88F-1644E6A9FE7A}"/>
              </a:ext>
            </a:extLst>
          </p:cNvPr>
          <p:cNvGrpSpPr/>
          <p:nvPr/>
        </p:nvGrpSpPr>
        <p:grpSpPr>
          <a:xfrm>
            <a:off x="2024313" y="930350"/>
            <a:ext cx="5760000" cy="5400000"/>
            <a:chOff x="2024313" y="930350"/>
            <a:chExt cx="5760000" cy="540000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58FDD64-1EA7-49D0-B366-80595497E35A}"/>
                </a:ext>
              </a:extLst>
            </p:cNvPr>
            <p:cNvGrpSpPr/>
            <p:nvPr/>
          </p:nvGrpSpPr>
          <p:grpSpPr>
            <a:xfrm>
              <a:off x="2024313" y="930350"/>
              <a:ext cx="5760000" cy="5400000"/>
              <a:chOff x="1259611" y="922142"/>
              <a:chExt cx="3490784" cy="3286898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2CC16B5B-559D-4720-886A-A6936B695F68}"/>
                  </a:ext>
                </a:extLst>
              </p:cNvPr>
              <p:cNvSpPr/>
              <p:nvPr/>
            </p:nvSpPr>
            <p:spPr>
              <a:xfrm>
                <a:off x="1259611" y="922142"/>
                <a:ext cx="3490784" cy="3286898"/>
              </a:xfrm>
              <a:prstGeom prst="roundRect">
                <a:avLst/>
              </a:prstGeom>
              <a:noFill/>
              <a:ln w="1016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AAAA84F-3A13-4BFD-B2C6-6BC580483044}"/>
                  </a:ext>
                </a:extLst>
              </p:cNvPr>
              <p:cNvSpPr txBox="1"/>
              <p:nvPr/>
            </p:nvSpPr>
            <p:spPr>
              <a:xfrm>
                <a:off x="1672214" y="1052663"/>
                <a:ext cx="2727004" cy="393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600" dirty="0">
                    <a:latin typeface="Goudy Stout" panose="0202090407030B020401" pitchFamily="18" charset="0"/>
                    <a:ea typeface="Yu Gothic UI Semilight" panose="020B0400000000000000" pitchFamily="34" charset="-128"/>
                  </a:rPr>
                  <a:t>asco</a:t>
                </a:r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FCDAAC7-8F39-47DA-AC18-47A472F79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" t="7528" r="70329" b="69482"/>
            <a:stretch/>
          </p:blipFill>
          <p:spPr>
            <a:xfrm>
              <a:off x="2396351" y="1791112"/>
              <a:ext cx="5000140" cy="4208102"/>
            </a:xfrm>
            <a:prstGeom prst="rect">
              <a:avLst/>
            </a:prstGeom>
          </p:spPr>
        </p:pic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3B6058-0AEF-453E-89F4-4648E699BD43}"/>
              </a:ext>
            </a:extLst>
          </p:cNvPr>
          <p:cNvCxnSpPr>
            <a:cxnSpLocks/>
          </p:cNvCxnSpPr>
          <p:nvPr/>
        </p:nvCxnSpPr>
        <p:spPr>
          <a:xfrm>
            <a:off x="2024313" y="2301891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B5C0902-BE6E-4240-9376-905A13E39EF6}"/>
              </a:ext>
            </a:extLst>
          </p:cNvPr>
          <p:cNvCxnSpPr>
            <a:cxnSpLocks/>
          </p:cNvCxnSpPr>
          <p:nvPr/>
        </p:nvCxnSpPr>
        <p:spPr>
          <a:xfrm>
            <a:off x="2024313" y="3689967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61B02FB4-6C5E-4C14-9DD7-4D3BCA8A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5038" r="51500" b="50000"/>
          <a:stretch/>
        </p:blipFill>
        <p:spPr>
          <a:xfrm>
            <a:off x="2705132" y="8241781"/>
            <a:ext cx="4691358" cy="4008162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56538A4-DD1F-4A70-8ECA-9664586D29E9}"/>
              </a:ext>
            </a:extLst>
          </p:cNvPr>
          <p:cNvCxnSpPr>
            <a:cxnSpLocks/>
          </p:cNvCxnSpPr>
          <p:nvPr/>
        </p:nvCxnSpPr>
        <p:spPr>
          <a:xfrm>
            <a:off x="2098805" y="8490290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F2827AC-FDD2-475A-A031-7F2FBE4FA31D}"/>
              </a:ext>
            </a:extLst>
          </p:cNvPr>
          <p:cNvCxnSpPr>
            <a:cxnSpLocks/>
          </p:cNvCxnSpPr>
          <p:nvPr/>
        </p:nvCxnSpPr>
        <p:spPr>
          <a:xfrm>
            <a:off x="2050772" y="11104021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DC5757-5DEC-429F-AC80-AF2056B6965D}"/>
              </a:ext>
            </a:extLst>
          </p:cNvPr>
          <p:cNvCxnSpPr>
            <a:cxnSpLocks/>
          </p:cNvCxnSpPr>
          <p:nvPr/>
        </p:nvCxnSpPr>
        <p:spPr>
          <a:xfrm>
            <a:off x="2024313" y="4929761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CD57BB8-5067-48DA-AEF8-5ECF8A68824C}"/>
              </a:ext>
            </a:extLst>
          </p:cNvPr>
          <p:cNvCxnSpPr>
            <a:cxnSpLocks/>
          </p:cNvCxnSpPr>
          <p:nvPr/>
        </p:nvCxnSpPr>
        <p:spPr>
          <a:xfrm>
            <a:off x="2098805" y="9897178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2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00227C37-AE4B-4C31-BDAE-F8884BC0A87C}"/>
              </a:ext>
            </a:extLst>
          </p:cNvPr>
          <p:cNvGrpSpPr/>
          <p:nvPr/>
        </p:nvGrpSpPr>
        <p:grpSpPr>
          <a:xfrm>
            <a:off x="1992582" y="930350"/>
            <a:ext cx="5791731" cy="5400000"/>
            <a:chOff x="1992582" y="930350"/>
            <a:chExt cx="5791731" cy="5400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BE545CE-8D86-43D8-853E-DDEBE24EA754}"/>
                </a:ext>
              </a:extLst>
            </p:cNvPr>
            <p:cNvGrpSpPr/>
            <p:nvPr/>
          </p:nvGrpSpPr>
          <p:grpSpPr>
            <a:xfrm>
              <a:off x="2024313" y="930350"/>
              <a:ext cx="5760000" cy="5400000"/>
              <a:chOff x="1265026" y="893002"/>
              <a:chExt cx="3114266" cy="2557486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258FDD64-1EA7-49D0-B366-80595497E35A}"/>
                  </a:ext>
                </a:extLst>
              </p:cNvPr>
              <p:cNvGrpSpPr/>
              <p:nvPr/>
            </p:nvGrpSpPr>
            <p:grpSpPr>
              <a:xfrm>
                <a:off x="1265026" y="893002"/>
                <a:ext cx="3114266" cy="2557486"/>
                <a:chOff x="1259611" y="922142"/>
                <a:chExt cx="3490784" cy="3286898"/>
              </a:xfrm>
            </p:grpSpPr>
            <p:sp>
              <p:nvSpPr>
                <p:cNvPr id="4" name="Rectángulo: esquinas redondeadas 3">
                  <a:extLst>
                    <a:ext uri="{FF2B5EF4-FFF2-40B4-BE49-F238E27FC236}">
                      <a16:creationId xmlns:a16="http://schemas.microsoft.com/office/drawing/2014/main" id="{2CC16B5B-559D-4720-886A-A6936B695F68}"/>
                    </a:ext>
                  </a:extLst>
                </p:cNvPr>
                <p:cNvSpPr/>
                <p:nvPr/>
              </p:nvSpPr>
              <p:spPr>
                <a:xfrm>
                  <a:off x="1259611" y="922142"/>
                  <a:ext cx="3490784" cy="3286898"/>
                </a:xfrm>
                <a:prstGeom prst="roundRect">
                  <a:avLst/>
                </a:prstGeom>
                <a:noFill/>
                <a:ln w="1016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EAAAA84F-3A13-4BFD-B2C6-6BC580483044}"/>
                    </a:ext>
                  </a:extLst>
                </p:cNvPr>
                <p:cNvSpPr txBox="1"/>
                <p:nvPr/>
              </p:nvSpPr>
              <p:spPr>
                <a:xfrm>
                  <a:off x="1672214" y="1052663"/>
                  <a:ext cx="2727004" cy="388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600" dirty="0">
                      <a:latin typeface="Goudy Stout" panose="0202090407030B020401" pitchFamily="18" charset="0"/>
                      <a:ea typeface="Yu Gothic UI Semilight" panose="020B0400000000000000" pitchFamily="34" charset="-128"/>
                    </a:rPr>
                    <a:t>ALEGRÍA</a:t>
                  </a:r>
                </a:p>
              </p:txBody>
            </p:sp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52AEEB9C-9EC5-4462-8A05-99ECC8C9E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5" t="20972" r="70114" b="49421"/>
              <a:stretch/>
            </p:blipFill>
            <p:spPr>
              <a:xfrm>
                <a:off x="1633125" y="1231740"/>
                <a:ext cx="2290542" cy="2166722"/>
              </a:xfrm>
              <a:prstGeom prst="rect">
                <a:avLst/>
              </a:prstGeom>
            </p:spPr>
          </p:pic>
        </p:grp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B684162D-BA38-4E21-8400-63A3221DEACA}"/>
                </a:ext>
              </a:extLst>
            </p:cNvPr>
            <p:cNvCxnSpPr>
              <a:cxnSpLocks/>
            </p:cNvCxnSpPr>
            <p:nvPr/>
          </p:nvCxnSpPr>
          <p:spPr>
            <a:xfrm>
              <a:off x="1992582" y="2096289"/>
              <a:ext cx="5791731" cy="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C3E8696-86DE-4973-8FCE-2E8D032BF0F0}"/>
                </a:ext>
              </a:extLst>
            </p:cNvPr>
            <p:cNvCxnSpPr>
              <a:cxnSpLocks/>
            </p:cNvCxnSpPr>
            <p:nvPr/>
          </p:nvCxnSpPr>
          <p:spPr>
            <a:xfrm>
              <a:off x="1992582" y="3008999"/>
              <a:ext cx="5728447" cy="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A845E0E-BD50-44F5-9AC6-FB3B64AB2352}"/>
              </a:ext>
            </a:extLst>
          </p:cNvPr>
          <p:cNvGrpSpPr/>
          <p:nvPr/>
        </p:nvGrpSpPr>
        <p:grpSpPr>
          <a:xfrm>
            <a:off x="2145694" y="6831147"/>
            <a:ext cx="5714641" cy="5400000"/>
            <a:chOff x="2210637" y="6471249"/>
            <a:chExt cx="5808437" cy="5400000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41BFE3E-0BB9-4BFC-AD1B-C3FFD416D829}"/>
                </a:ext>
              </a:extLst>
            </p:cNvPr>
            <p:cNvGrpSpPr/>
            <p:nvPr/>
          </p:nvGrpSpPr>
          <p:grpSpPr>
            <a:xfrm>
              <a:off x="2234652" y="6471249"/>
              <a:ext cx="5760000" cy="5400000"/>
              <a:chOff x="1309816" y="790832"/>
              <a:chExt cx="3490784" cy="3286898"/>
            </a:xfrm>
          </p:grpSpPr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090CFDA4-81DF-4F41-96F8-1985000B780D}"/>
                  </a:ext>
                </a:extLst>
              </p:cNvPr>
              <p:cNvSpPr/>
              <p:nvPr/>
            </p:nvSpPr>
            <p:spPr>
              <a:xfrm>
                <a:off x="1309816" y="790832"/>
                <a:ext cx="3490784" cy="3286898"/>
              </a:xfrm>
              <a:prstGeom prst="roundRect">
                <a:avLst/>
              </a:prstGeom>
              <a:noFill/>
              <a:ln w="1016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C034946-2229-4FE3-889B-E2D5725EA1E1}"/>
                  </a:ext>
                </a:extLst>
              </p:cNvPr>
              <p:cNvSpPr txBox="1"/>
              <p:nvPr/>
            </p:nvSpPr>
            <p:spPr>
              <a:xfrm>
                <a:off x="1591370" y="967270"/>
                <a:ext cx="2984419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600" dirty="0">
                    <a:latin typeface="Goudy Stout" panose="0202090407030B020401" pitchFamily="18" charset="0"/>
                    <a:ea typeface="Yu Gothic UI Semilight" panose="020B0400000000000000" pitchFamily="34" charset="-128"/>
                  </a:rPr>
                  <a:t>tristeza</a:t>
                </a:r>
              </a:p>
              <a:p>
                <a:pPr algn="ctr"/>
                <a:endParaRPr lang="es-ES" dirty="0">
                  <a:latin typeface="Goudy Stout" panose="0202090407030B020401" pitchFamily="18" charset="0"/>
                  <a:ea typeface="Yu Gothic UI Semilight" panose="020B0400000000000000" pitchFamily="34" charset="-128"/>
                </a:endParaRPr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887018E-3606-43A6-B623-3305EC53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" t="63553" r="66306" b="3200"/>
            <a:stretch/>
          </p:blipFill>
          <p:spPr>
            <a:xfrm>
              <a:off x="2590736" y="7309782"/>
              <a:ext cx="5141460" cy="4242960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822677E-9CA7-4E21-828D-223ACCECA236}"/>
                </a:ext>
              </a:extLst>
            </p:cNvPr>
            <p:cNvCxnSpPr>
              <a:cxnSpLocks/>
            </p:cNvCxnSpPr>
            <p:nvPr/>
          </p:nvCxnSpPr>
          <p:spPr>
            <a:xfrm>
              <a:off x="2210637" y="7731002"/>
              <a:ext cx="5808437" cy="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D7A643F-0C8A-4D01-B51D-8CDE9FA86CF6}"/>
                </a:ext>
              </a:extLst>
            </p:cNvPr>
            <p:cNvCxnSpPr>
              <a:cxnSpLocks/>
            </p:cNvCxnSpPr>
            <p:nvPr/>
          </p:nvCxnSpPr>
          <p:spPr>
            <a:xfrm>
              <a:off x="2234651" y="9692604"/>
              <a:ext cx="5760000" cy="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EB18B32-07F5-4A8B-9E89-8515D84669F3}"/>
              </a:ext>
            </a:extLst>
          </p:cNvPr>
          <p:cNvCxnSpPr>
            <a:cxnSpLocks/>
          </p:cNvCxnSpPr>
          <p:nvPr/>
        </p:nvCxnSpPr>
        <p:spPr>
          <a:xfrm>
            <a:off x="1992582" y="3933039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3ED2A03-71FD-478F-8757-482C2570B179}"/>
              </a:ext>
            </a:extLst>
          </p:cNvPr>
          <p:cNvCxnSpPr>
            <a:cxnSpLocks/>
          </p:cNvCxnSpPr>
          <p:nvPr/>
        </p:nvCxnSpPr>
        <p:spPr>
          <a:xfrm>
            <a:off x="2024313" y="4970950"/>
            <a:ext cx="57600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AB3AC5F-03E8-4812-A001-2A885BE50151}"/>
              </a:ext>
            </a:extLst>
          </p:cNvPr>
          <p:cNvCxnSpPr>
            <a:cxnSpLocks/>
          </p:cNvCxnSpPr>
          <p:nvPr/>
        </p:nvCxnSpPr>
        <p:spPr>
          <a:xfrm>
            <a:off x="2169320" y="9145162"/>
            <a:ext cx="5667389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A5F1CB9-8B69-4489-B10D-0B95E6AAA1F5}"/>
              </a:ext>
            </a:extLst>
          </p:cNvPr>
          <p:cNvCxnSpPr>
            <a:cxnSpLocks/>
          </p:cNvCxnSpPr>
          <p:nvPr/>
        </p:nvCxnSpPr>
        <p:spPr>
          <a:xfrm>
            <a:off x="2145694" y="11033507"/>
            <a:ext cx="5711967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DCBCA68-DA38-41CB-BC81-CB9482398C5D}"/>
              </a:ext>
            </a:extLst>
          </p:cNvPr>
          <p:cNvSpPr/>
          <p:nvPr/>
        </p:nvSpPr>
        <p:spPr>
          <a:xfrm>
            <a:off x="864973" y="1186249"/>
            <a:ext cx="7809470" cy="7858897"/>
          </a:xfrm>
          <a:prstGeom prst="roundRect">
            <a:avLst/>
          </a:prstGeom>
          <a:gradFill flip="none" rotWithShape="1">
            <a:gsLst>
              <a:gs pos="34000">
                <a:srgbClr val="7030A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1C36748-A773-406A-940B-6C899289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2" y="2825882"/>
            <a:ext cx="6277232" cy="5762311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FC4D193-0E6F-4ABB-8510-BA28C7A2A64F}"/>
              </a:ext>
            </a:extLst>
          </p:cNvPr>
          <p:cNvCxnSpPr/>
          <p:nvPr/>
        </p:nvCxnSpPr>
        <p:spPr>
          <a:xfrm>
            <a:off x="2866767" y="1186249"/>
            <a:ext cx="0" cy="7858897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784DBEB-E595-419A-9EEF-36842769460B}"/>
              </a:ext>
            </a:extLst>
          </p:cNvPr>
          <p:cNvCxnSpPr/>
          <p:nvPr/>
        </p:nvCxnSpPr>
        <p:spPr>
          <a:xfrm>
            <a:off x="4800600" y="1186249"/>
            <a:ext cx="0" cy="7858897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BF93F32-C4FE-4427-909D-3AB863FF49E4}"/>
              </a:ext>
            </a:extLst>
          </p:cNvPr>
          <p:cNvCxnSpPr/>
          <p:nvPr/>
        </p:nvCxnSpPr>
        <p:spPr>
          <a:xfrm>
            <a:off x="6853880" y="1186249"/>
            <a:ext cx="0" cy="7858897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6B2607-B791-42D8-A5DC-CE402D7215A6}"/>
              </a:ext>
            </a:extLst>
          </p:cNvPr>
          <p:cNvSpPr txBox="1"/>
          <p:nvPr/>
        </p:nvSpPr>
        <p:spPr>
          <a:xfrm>
            <a:off x="2323078" y="10132539"/>
            <a:ext cx="1334522" cy="123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63FF8C-6381-4911-92FC-AE9542D68BD4}"/>
              </a:ext>
            </a:extLst>
          </p:cNvPr>
          <p:cNvSpPr txBox="1"/>
          <p:nvPr/>
        </p:nvSpPr>
        <p:spPr>
          <a:xfrm>
            <a:off x="1412814" y="1186249"/>
            <a:ext cx="133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Goudy Stout" panose="0202090407030B020401" pitchFamily="18" charset="0"/>
              </a:rPr>
              <a:t>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FB4039-85FE-437B-8E9D-97C972706E07}"/>
              </a:ext>
            </a:extLst>
          </p:cNvPr>
          <p:cNvSpPr txBox="1"/>
          <p:nvPr/>
        </p:nvSpPr>
        <p:spPr>
          <a:xfrm>
            <a:off x="3121137" y="1226174"/>
            <a:ext cx="133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Goudy Stout" panose="0202090407030B020401" pitchFamily="18" charset="0"/>
              </a:rPr>
              <a:t>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3851C1-B06B-4066-BBD4-17521E599AA0}"/>
              </a:ext>
            </a:extLst>
          </p:cNvPr>
          <p:cNvSpPr txBox="1"/>
          <p:nvPr/>
        </p:nvSpPr>
        <p:spPr>
          <a:xfrm>
            <a:off x="5100263" y="1186249"/>
            <a:ext cx="133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Goudy Stout" panose="0202090407030B020401" pitchFamily="18" charset="0"/>
              </a:rPr>
              <a:t>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8C2A32E-026D-41EC-B76D-B58220934D66}"/>
              </a:ext>
            </a:extLst>
          </p:cNvPr>
          <p:cNvSpPr txBox="1"/>
          <p:nvPr/>
        </p:nvSpPr>
        <p:spPr>
          <a:xfrm>
            <a:off x="6919301" y="1226174"/>
            <a:ext cx="133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Goudy Stout" panose="0202090407030B020401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7832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86B2607-B791-42D8-A5DC-CE402D7215A6}"/>
              </a:ext>
            </a:extLst>
          </p:cNvPr>
          <p:cNvSpPr txBox="1"/>
          <p:nvPr/>
        </p:nvSpPr>
        <p:spPr>
          <a:xfrm>
            <a:off x="2323078" y="10132539"/>
            <a:ext cx="1334522" cy="123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DCBCA68-DA38-41CB-BC81-CB9482398C5D}"/>
              </a:ext>
            </a:extLst>
          </p:cNvPr>
          <p:cNvSpPr/>
          <p:nvPr/>
        </p:nvSpPr>
        <p:spPr>
          <a:xfrm>
            <a:off x="643711" y="1186250"/>
            <a:ext cx="7809470" cy="7858897"/>
          </a:xfrm>
          <a:prstGeom prst="roundRect">
            <a:avLst/>
          </a:prstGeom>
          <a:gradFill flip="none" rotWithShape="1">
            <a:gsLst>
              <a:gs pos="34000">
                <a:srgbClr val="7030A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FB4039-85FE-437B-8E9D-97C972706E07}"/>
              </a:ext>
            </a:extLst>
          </p:cNvPr>
          <p:cNvSpPr txBox="1"/>
          <p:nvPr/>
        </p:nvSpPr>
        <p:spPr>
          <a:xfrm>
            <a:off x="533772" y="1713676"/>
            <a:ext cx="92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CD0571-84AB-49B0-BBEE-95F5CF789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6" y="2678833"/>
            <a:ext cx="7305165" cy="602006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EC4691D-B10C-4812-9262-FA6379E59515}"/>
              </a:ext>
            </a:extLst>
          </p:cNvPr>
          <p:cNvSpPr txBox="1"/>
          <p:nvPr/>
        </p:nvSpPr>
        <p:spPr>
          <a:xfrm>
            <a:off x="1660729" y="1695806"/>
            <a:ext cx="92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262F1DF-E68F-45E4-B38A-CC86A18F8EA3}"/>
              </a:ext>
            </a:extLst>
          </p:cNvPr>
          <p:cNvSpPr txBox="1"/>
          <p:nvPr/>
        </p:nvSpPr>
        <p:spPr>
          <a:xfrm>
            <a:off x="2763311" y="1695805"/>
            <a:ext cx="92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EAB020E-0F09-42F2-9374-F6FF62CD09F0}"/>
              </a:ext>
            </a:extLst>
          </p:cNvPr>
          <p:cNvSpPr txBox="1"/>
          <p:nvPr/>
        </p:nvSpPr>
        <p:spPr>
          <a:xfrm>
            <a:off x="7254309" y="1695805"/>
            <a:ext cx="822952" cy="10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5DB04C7-3063-45F8-AC6D-9621867AFAC2}"/>
              </a:ext>
            </a:extLst>
          </p:cNvPr>
          <p:cNvSpPr txBox="1"/>
          <p:nvPr/>
        </p:nvSpPr>
        <p:spPr>
          <a:xfrm>
            <a:off x="3902502" y="1686497"/>
            <a:ext cx="89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g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8E96117-B924-43E3-9605-9199AF15CAF0}"/>
              </a:ext>
            </a:extLst>
          </p:cNvPr>
          <p:cNvSpPr txBox="1"/>
          <p:nvPr/>
        </p:nvSpPr>
        <p:spPr>
          <a:xfrm>
            <a:off x="5109242" y="1663170"/>
            <a:ext cx="92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r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8BA67F6-2DF7-4F2D-87ED-9BF46AFBA51B}"/>
              </a:ext>
            </a:extLst>
          </p:cNvPr>
          <p:cNvSpPr txBox="1"/>
          <p:nvPr/>
        </p:nvSpPr>
        <p:spPr>
          <a:xfrm>
            <a:off x="6319244" y="1686497"/>
            <a:ext cx="92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Goudy Stout" panose="0202090407030B020401" pitchFamily="18" charset="0"/>
              </a:rPr>
              <a:t>í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FEAE15E-5B8A-4861-9A59-4C0BEE309954}"/>
              </a:ext>
            </a:extLst>
          </p:cNvPr>
          <p:cNvCxnSpPr>
            <a:cxnSpLocks/>
          </p:cNvCxnSpPr>
          <p:nvPr/>
        </p:nvCxnSpPr>
        <p:spPr>
          <a:xfrm>
            <a:off x="1652577" y="1120980"/>
            <a:ext cx="0" cy="7858898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2235533-9535-43EF-ADFC-4574A01A7753}"/>
              </a:ext>
            </a:extLst>
          </p:cNvPr>
          <p:cNvCxnSpPr>
            <a:cxnSpLocks/>
          </p:cNvCxnSpPr>
          <p:nvPr/>
        </p:nvCxnSpPr>
        <p:spPr>
          <a:xfrm>
            <a:off x="2800867" y="1120980"/>
            <a:ext cx="0" cy="7858898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19745CE-6ADB-4C36-9B20-581102FE37B3}"/>
              </a:ext>
            </a:extLst>
          </p:cNvPr>
          <p:cNvCxnSpPr>
            <a:cxnSpLocks/>
          </p:cNvCxnSpPr>
          <p:nvPr/>
        </p:nvCxnSpPr>
        <p:spPr>
          <a:xfrm>
            <a:off x="3831389" y="1085974"/>
            <a:ext cx="0" cy="7952206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B9C8158-74A1-4BBF-8B32-31A971F1CDF8}"/>
              </a:ext>
            </a:extLst>
          </p:cNvPr>
          <p:cNvCxnSpPr>
            <a:cxnSpLocks/>
          </p:cNvCxnSpPr>
          <p:nvPr/>
        </p:nvCxnSpPr>
        <p:spPr>
          <a:xfrm>
            <a:off x="5060906" y="1085974"/>
            <a:ext cx="0" cy="7893904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549B7F7-AAE3-4C96-B543-032A4632ED1B}"/>
              </a:ext>
            </a:extLst>
          </p:cNvPr>
          <p:cNvCxnSpPr/>
          <p:nvPr/>
        </p:nvCxnSpPr>
        <p:spPr>
          <a:xfrm>
            <a:off x="6277170" y="1092941"/>
            <a:ext cx="0" cy="7952206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61D0E7B-3632-4EF6-B873-CF80B38E57E5}"/>
              </a:ext>
            </a:extLst>
          </p:cNvPr>
          <p:cNvCxnSpPr/>
          <p:nvPr/>
        </p:nvCxnSpPr>
        <p:spPr>
          <a:xfrm>
            <a:off x="7241056" y="1208253"/>
            <a:ext cx="0" cy="7858898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2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29</Words>
  <Application>Microsoft Office PowerPoint</Application>
  <PresentationFormat>Papel A3 (297 x 420 mm)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Goudy Stout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30</cp:revision>
  <dcterms:created xsi:type="dcterms:W3CDTF">2020-11-14T18:08:46Z</dcterms:created>
  <dcterms:modified xsi:type="dcterms:W3CDTF">2020-11-15T22:54:51Z</dcterms:modified>
</cp:coreProperties>
</file>