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CFA3-9467-4198-A8BC-1C74E567AAD3}" type="datetimeFigureOut">
              <a:rPr lang="es-ES" smtClean="0"/>
              <a:t>08/11/2020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E3015-5DD9-426B-BB65-2B699888D5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69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CFA3-9467-4198-A8BC-1C74E567AAD3}" type="datetimeFigureOut">
              <a:rPr lang="es-ES" smtClean="0"/>
              <a:t>08/11/2020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E3015-5DD9-426B-BB65-2B699888D5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3060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CFA3-9467-4198-A8BC-1C74E567AAD3}" type="datetimeFigureOut">
              <a:rPr lang="es-ES" smtClean="0"/>
              <a:t>08/11/2020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E3015-5DD9-426B-BB65-2B699888D5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063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CFA3-9467-4198-A8BC-1C74E567AAD3}" type="datetimeFigureOut">
              <a:rPr lang="es-ES" smtClean="0"/>
              <a:t>08/11/2020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E3015-5DD9-426B-BB65-2B699888D5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7173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CFA3-9467-4198-A8BC-1C74E567AAD3}" type="datetimeFigureOut">
              <a:rPr lang="es-ES" smtClean="0"/>
              <a:t>08/11/2020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E3015-5DD9-426B-BB65-2B699888D5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632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CFA3-9467-4198-A8BC-1C74E567AAD3}" type="datetimeFigureOut">
              <a:rPr lang="es-ES" smtClean="0"/>
              <a:t>08/11/2020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E3015-5DD9-426B-BB65-2B699888D5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822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CFA3-9467-4198-A8BC-1C74E567AAD3}" type="datetimeFigureOut">
              <a:rPr lang="es-ES" smtClean="0"/>
              <a:t>08/11/2020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E3015-5DD9-426B-BB65-2B699888D5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1897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CFA3-9467-4198-A8BC-1C74E567AAD3}" type="datetimeFigureOut">
              <a:rPr lang="es-ES" smtClean="0"/>
              <a:t>08/11/2020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E3015-5DD9-426B-BB65-2B699888D5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1550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CFA3-9467-4198-A8BC-1C74E567AAD3}" type="datetimeFigureOut">
              <a:rPr lang="es-ES" smtClean="0"/>
              <a:t>08/11/2020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E3015-5DD9-426B-BB65-2B699888D5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0771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CFA3-9467-4198-A8BC-1C74E567AAD3}" type="datetimeFigureOut">
              <a:rPr lang="es-ES" smtClean="0"/>
              <a:t>08/11/2020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E3015-5DD9-426B-BB65-2B699888D5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51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CFA3-9467-4198-A8BC-1C74E567AAD3}" type="datetimeFigureOut">
              <a:rPr lang="es-ES" smtClean="0"/>
              <a:t>08/11/2020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E3015-5DD9-426B-BB65-2B699888D5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0206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ACFA3-9467-4198-A8BC-1C74E567AAD3}" type="datetimeFigureOut">
              <a:rPr lang="es-ES" smtClean="0"/>
              <a:t>08/11/2020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E3015-5DD9-426B-BB65-2B699888D5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044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angrejo 1">
            <a:extLst>
              <a:ext uri="{FF2B5EF4-FFF2-40B4-BE49-F238E27FC236}">
                <a16:creationId xmlns:a16="http://schemas.microsoft.com/office/drawing/2014/main" xmlns="" id="{F1A17252-805D-497B-8066-2D96057224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78" y="1090463"/>
            <a:ext cx="1800000" cy="1800000"/>
          </a:xfrm>
          <a:prstGeom prst="rect">
            <a:avLst/>
          </a:prstGeom>
        </p:spPr>
      </p:pic>
      <p:pic>
        <p:nvPicPr>
          <p:cNvPr id="5" name="Flamenco 1">
            <a:extLst>
              <a:ext uri="{FF2B5EF4-FFF2-40B4-BE49-F238E27FC236}">
                <a16:creationId xmlns:a16="http://schemas.microsoft.com/office/drawing/2014/main" xmlns="" id="{374734A4-9147-4FF9-B6C5-74451C0B69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724" y="1103716"/>
            <a:ext cx="1800000" cy="1800000"/>
          </a:xfrm>
          <a:prstGeom prst="rect">
            <a:avLst/>
          </a:prstGeom>
        </p:spPr>
      </p:pic>
      <p:pic>
        <p:nvPicPr>
          <p:cNvPr id="6" name="Arena 2">
            <a:extLst>
              <a:ext uri="{FF2B5EF4-FFF2-40B4-BE49-F238E27FC236}">
                <a16:creationId xmlns:a16="http://schemas.microsoft.com/office/drawing/2014/main" xmlns="" id="{668BB923-DB2C-4E17-90A4-5807F0BDCF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270" y="1103716"/>
            <a:ext cx="1800000" cy="1800000"/>
          </a:xfrm>
          <a:prstGeom prst="rect">
            <a:avLst/>
          </a:prstGeom>
        </p:spPr>
      </p:pic>
      <p:pic>
        <p:nvPicPr>
          <p:cNvPr id="7" name="Palmera 2">
            <a:extLst>
              <a:ext uri="{FF2B5EF4-FFF2-40B4-BE49-F238E27FC236}">
                <a16:creationId xmlns:a16="http://schemas.microsoft.com/office/drawing/2014/main" xmlns="" id="{EE255AE4-CF77-4A96-89DC-41392026254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4362" y="1103716"/>
            <a:ext cx="1800000" cy="1800000"/>
          </a:xfrm>
          <a:prstGeom prst="rect">
            <a:avLst/>
          </a:prstGeom>
        </p:spPr>
      </p:pic>
      <p:pic>
        <p:nvPicPr>
          <p:cNvPr id="8" name="Sol1">
            <a:extLst>
              <a:ext uri="{FF2B5EF4-FFF2-40B4-BE49-F238E27FC236}">
                <a16:creationId xmlns:a16="http://schemas.microsoft.com/office/drawing/2014/main" xmlns="" id="{1C03CC04-150A-445D-9D1C-B85C8FEA6E3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270" y="3790036"/>
            <a:ext cx="1800000" cy="1800000"/>
          </a:xfrm>
          <a:prstGeom prst="rect">
            <a:avLst/>
          </a:prstGeom>
        </p:spPr>
      </p:pic>
      <p:pic>
        <p:nvPicPr>
          <p:cNvPr id="9" name="Cangrejo 2">
            <a:extLst>
              <a:ext uri="{FF2B5EF4-FFF2-40B4-BE49-F238E27FC236}">
                <a16:creationId xmlns:a16="http://schemas.microsoft.com/office/drawing/2014/main" xmlns="" id="{44F3B761-4A1C-40F8-BC10-9EBF62E842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78" y="3790036"/>
            <a:ext cx="1800000" cy="1800000"/>
          </a:xfrm>
          <a:prstGeom prst="rect">
            <a:avLst/>
          </a:prstGeom>
        </p:spPr>
      </p:pic>
      <p:pic>
        <p:nvPicPr>
          <p:cNvPr id="10" name="Flamenco 2">
            <a:extLst>
              <a:ext uri="{FF2B5EF4-FFF2-40B4-BE49-F238E27FC236}">
                <a16:creationId xmlns:a16="http://schemas.microsoft.com/office/drawing/2014/main" xmlns="" id="{CCE7B173-A27B-4A59-8B13-6A616C448C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16" y="1103716"/>
            <a:ext cx="1800000" cy="1800000"/>
          </a:xfrm>
          <a:prstGeom prst="rect">
            <a:avLst/>
          </a:prstGeom>
        </p:spPr>
      </p:pic>
      <p:pic>
        <p:nvPicPr>
          <p:cNvPr id="11" name="Arena 1">
            <a:extLst>
              <a:ext uri="{FF2B5EF4-FFF2-40B4-BE49-F238E27FC236}">
                <a16:creationId xmlns:a16="http://schemas.microsoft.com/office/drawing/2014/main" xmlns="" id="{FDD3CB36-A414-4B4C-9F83-337304952E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755" y="3790036"/>
            <a:ext cx="1800000" cy="1800000"/>
          </a:xfrm>
          <a:prstGeom prst="rect">
            <a:avLst/>
          </a:prstGeom>
        </p:spPr>
      </p:pic>
      <p:pic>
        <p:nvPicPr>
          <p:cNvPr id="12" name="Palmera 1">
            <a:extLst>
              <a:ext uri="{FF2B5EF4-FFF2-40B4-BE49-F238E27FC236}">
                <a16:creationId xmlns:a16="http://schemas.microsoft.com/office/drawing/2014/main" xmlns="" id="{B6D4E93D-FB44-4ED2-9965-80BCD7A86F3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16" y="3790036"/>
            <a:ext cx="1800000" cy="1800000"/>
          </a:xfrm>
          <a:prstGeom prst="rect">
            <a:avLst/>
          </a:prstGeom>
        </p:spPr>
      </p:pic>
      <p:pic>
        <p:nvPicPr>
          <p:cNvPr id="13" name="Sol 2">
            <a:extLst>
              <a:ext uri="{FF2B5EF4-FFF2-40B4-BE49-F238E27FC236}">
                <a16:creationId xmlns:a16="http://schemas.microsoft.com/office/drawing/2014/main" xmlns="" id="{DA75EDE0-C75D-4F38-9854-FD3D31924F8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4362" y="3790036"/>
            <a:ext cx="1800000" cy="1800000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xmlns="" id="{D8FD909D-7D2B-4B5C-B88C-F49EEA1FE664}"/>
              </a:ext>
            </a:extLst>
          </p:cNvPr>
          <p:cNvSpPr/>
          <p:nvPr/>
        </p:nvSpPr>
        <p:spPr>
          <a:xfrm>
            <a:off x="464070" y="202831"/>
            <a:ext cx="2096655" cy="2844800"/>
          </a:xfrm>
          <a:prstGeom prst="rect">
            <a:avLst/>
          </a:prstGeom>
          <a:solidFill>
            <a:srgbClr val="92D050"/>
          </a:solidFill>
          <a:ln w="38100">
            <a:solidFill>
              <a:srgbClr val="E16E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rgbClr val="E16E7E"/>
                </a:solidFill>
                <a:latin typeface="BNBirthdayCakewithSprinkles" panose="02000603000000000000" pitchFamily="2" charset="0"/>
                <a:ea typeface="BNBirthdayCakewithSprinkles" panose="02000603000000000000" pitchFamily="2" charset="0"/>
              </a:rPr>
              <a:t>1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6CCBA436-8CF2-439D-90EF-878AD273CE9E}"/>
              </a:ext>
            </a:extLst>
          </p:cNvPr>
          <p:cNvSpPr/>
          <p:nvPr/>
        </p:nvSpPr>
        <p:spPr>
          <a:xfrm>
            <a:off x="2821647" y="202831"/>
            <a:ext cx="2096655" cy="2844800"/>
          </a:xfrm>
          <a:prstGeom prst="rect">
            <a:avLst/>
          </a:prstGeom>
          <a:solidFill>
            <a:srgbClr val="92D050"/>
          </a:solidFill>
          <a:ln w="38100">
            <a:solidFill>
              <a:srgbClr val="E16E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rgbClr val="E16E7E"/>
                </a:solidFill>
                <a:latin typeface="BNBirthdayCakewithSprinkles" panose="02000603000000000000" pitchFamily="2" charset="0"/>
                <a:ea typeface="BNBirthdayCakewithSprinkles" panose="02000603000000000000" pitchFamily="2" charset="0"/>
              </a:rPr>
              <a:t>2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xmlns="" id="{8466E567-9392-413B-AC15-533F2E3DA133}"/>
              </a:ext>
            </a:extLst>
          </p:cNvPr>
          <p:cNvSpPr/>
          <p:nvPr/>
        </p:nvSpPr>
        <p:spPr>
          <a:xfrm>
            <a:off x="5179224" y="202831"/>
            <a:ext cx="2096655" cy="2844800"/>
          </a:xfrm>
          <a:prstGeom prst="rect">
            <a:avLst/>
          </a:prstGeom>
          <a:solidFill>
            <a:srgbClr val="92D050"/>
          </a:solidFill>
          <a:ln w="38100">
            <a:solidFill>
              <a:srgbClr val="E16E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rgbClr val="E16E7E"/>
                </a:solidFill>
                <a:latin typeface="BNBirthdayCakewithSprinkles" panose="02000603000000000000" pitchFamily="2" charset="0"/>
                <a:ea typeface="BNBirthdayCakewithSprinkles" panose="02000603000000000000" pitchFamily="2" charset="0"/>
              </a:rPr>
              <a:t>3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xmlns="" id="{CA35B43A-A163-4B78-B2A6-0BF780056EBF}"/>
              </a:ext>
            </a:extLst>
          </p:cNvPr>
          <p:cNvSpPr/>
          <p:nvPr/>
        </p:nvSpPr>
        <p:spPr>
          <a:xfrm>
            <a:off x="7536801" y="202831"/>
            <a:ext cx="2096655" cy="2844800"/>
          </a:xfrm>
          <a:prstGeom prst="rect">
            <a:avLst/>
          </a:prstGeom>
          <a:solidFill>
            <a:srgbClr val="92D050"/>
          </a:solidFill>
          <a:ln w="38100">
            <a:solidFill>
              <a:srgbClr val="E16E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rgbClr val="E16E7E"/>
                </a:solidFill>
                <a:latin typeface="BNBirthdayCakewithSprinkles" panose="02000603000000000000" pitchFamily="2" charset="0"/>
                <a:ea typeface="BNBirthdayCakewithSprinkles" panose="02000603000000000000" pitchFamily="2" charset="0"/>
              </a:rPr>
              <a:t>4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xmlns="" id="{58965477-0806-45EB-A22D-646D1F1CF804}"/>
              </a:ext>
            </a:extLst>
          </p:cNvPr>
          <p:cNvSpPr/>
          <p:nvPr/>
        </p:nvSpPr>
        <p:spPr>
          <a:xfrm>
            <a:off x="9864363" y="202831"/>
            <a:ext cx="2096655" cy="2844800"/>
          </a:xfrm>
          <a:prstGeom prst="rect">
            <a:avLst/>
          </a:prstGeom>
          <a:solidFill>
            <a:srgbClr val="92D050"/>
          </a:solidFill>
          <a:ln w="38100">
            <a:solidFill>
              <a:srgbClr val="E16E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rgbClr val="E16E7E"/>
                </a:solidFill>
                <a:latin typeface="BNBirthdayCakewithSprinkles" panose="02000603000000000000" pitchFamily="2" charset="0"/>
                <a:ea typeface="BNBirthdayCakewithSprinkles" panose="02000603000000000000" pitchFamily="2" charset="0"/>
              </a:rPr>
              <a:t>5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xmlns="" id="{89F1D949-9532-4B63-A95F-4E916FAB2DEF}"/>
              </a:ext>
            </a:extLst>
          </p:cNvPr>
          <p:cNvSpPr/>
          <p:nvPr/>
        </p:nvSpPr>
        <p:spPr>
          <a:xfrm>
            <a:off x="437663" y="3323534"/>
            <a:ext cx="2096655" cy="2844800"/>
          </a:xfrm>
          <a:prstGeom prst="rect">
            <a:avLst/>
          </a:prstGeom>
          <a:solidFill>
            <a:srgbClr val="92D050"/>
          </a:solidFill>
          <a:ln w="38100">
            <a:solidFill>
              <a:srgbClr val="E16E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rgbClr val="E16E7E"/>
                </a:solidFill>
                <a:latin typeface="BNBirthdayCakewithSprinkles" panose="02000603000000000000" pitchFamily="2" charset="0"/>
                <a:ea typeface="BNBirthdayCakewithSprinkles" panose="02000603000000000000" pitchFamily="2" charset="0"/>
              </a:rPr>
              <a:t>6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xmlns="" id="{BA718E79-095F-4C24-B60B-4F6DC0001203}"/>
              </a:ext>
            </a:extLst>
          </p:cNvPr>
          <p:cNvSpPr/>
          <p:nvPr/>
        </p:nvSpPr>
        <p:spPr>
          <a:xfrm>
            <a:off x="2830973" y="3334890"/>
            <a:ext cx="2096655" cy="2844800"/>
          </a:xfrm>
          <a:prstGeom prst="rect">
            <a:avLst/>
          </a:prstGeom>
          <a:solidFill>
            <a:srgbClr val="92D050"/>
          </a:solidFill>
          <a:ln w="38100">
            <a:solidFill>
              <a:srgbClr val="E16E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rgbClr val="E16E7E"/>
                </a:solidFill>
                <a:latin typeface="BNBirthdayCakewithSprinkles" panose="02000603000000000000" pitchFamily="2" charset="0"/>
                <a:ea typeface="BNBirthdayCakewithSprinkles" panose="02000603000000000000" pitchFamily="2" charset="0"/>
              </a:rPr>
              <a:t>7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xmlns="" id="{39070FC5-19E1-4E8B-9402-22756868E6CE}"/>
              </a:ext>
            </a:extLst>
          </p:cNvPr>
          <p:cNvSpPr/>
          <p:nvPr/>
        </p:nvSpPr>
        <p:spPr>
          <a:xfrm>
            <a:off x="5179224" y="3323534"/>
            <a:ext cx="2096655" cy="2844800"/>
          </a:xfrm>
          <a:prstGeom prst="rect">
            <a:avLst/>
          </a:prstGeom>
          <a:solidFill>
            <a:srgbClr val="92D050"/>
          </a:solidFill>
          <a:ln w="38100">
            <a:solidFill>
              <a:srgbClr val="E16E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rgbClr val="E16E7E"/>
                </a:solidFill>
                <a:latin typeface="BNBirthdayCakewithSprinkles" panose="02000603000000000000" pitchFamily="2" charset="0"/>
                <a:ea typeface="BNBirthdayCakewithSprinkles" panose="02000603000000000000" pitchFamily="2" charset="0"/>
              </a:rPr>
              <a:t>8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xmlns="" id="{36498B7C-06BE-4ED3-ABBA-E878ACAA8DF7}"/>
              </a:ext>
            </a:extLst>
          </p:cNvPr>
          <p:cNvSpPr/>
          <p:nvPr/>
        </p:nvSpPr>
        <p:spPr>
          <a:xfrm>
            <a:off x="7536801" y="3323534"/>
            <a:ext cx="2096655" cy="2844800"/>
          </a:xfrm>
          <a:prstGeom prst="rect">
            <a:avLst/>
          </a:prstGeom>
          <a:solidFill>
            <a:srgbClr val="92D050"/>
          </a:solidFill>
          <a:ln w="38100">
            <a:solidFill>
              <a:srgbClr val="E16E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rgbClr val="E16E7E"/>
                </a:solidFill>
                <a:latin typeface="BNBirthdayCakewithSprinkles" panose="02000603000000000000" pitchFamily="2" charset="0"/>
                <a:ea typeface="BNBirthdayCakewithSprinkles" panose="02000603000000000000" pitchFamily="2" charset="0"/>
              </a:rPr>
              <a:t>9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xmlns="" id="{EA8B7DCD-9E65-4AB1-92AB-D1E0ED4B8A7A}"/>
              </a:ext>
            </a:extLst>
          </p:cNvPr>
          <p:cNvSpPr/>
          <p:nvPr/>
        </p:nvSpPr>
        <p:spPr>
          <a:xfrm>
            <a:off x="9864362" y="3334890"/>
            <a:ext cx="2096655" cy="2844800"/>
          </a:xfrm>
          <a:prstGeom prst="rect">
            <a:avLst/>
          </a:prstGeom>
          <a:solidFill>
            <a:srgbClr val="92D050"/>
          </a:solidFill>
          <a:ln w="38100">
            <a:solidFill>
              <a:srgbClr val="E16E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>
                <a:solidFill>
                  <a:srgbClr val="E16E7E"/>
                </a:solidFill>
                <a:latin typeface="BNBirthdayCakewithSprinkles" panose="02000603000000000000" pitchFamily="2" charset="0"/>
                <a:ea typeface="BNBirthdayCakewithSprinkles" panose="02000603000000000000" pitchFamily="2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34965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BNBirthdayCakewithSprinkles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CARMEN</dc:creator>
  <cp:lastModifiedBy>CARMEN</cp:lastModifiedBy>
  <cp:revision>1</cp:revision>
  <dcterms:created xsi:type="dcterms:W3CDTF">2020-11-08T17:20:23Z</dcterms:created>
  <dcterms:modified xsi:type="dcterms:W3CDTF">2020-11-08T17:20:51Z</dcterms:modified>
</cp:coreProperties>
</file>