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E7"/>
    <a:srgbClr val="FFD6DA"/>
    <a:srgbClr val="EEEBFF"/>
    <a:srgbClr val="FFEDFF"/>
    <a:srgbClr val="D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4"/>
    <p:restoredTop sz="94674"/>
  </p:normalViewPr>
  <p:slideViewPr>
    <p:cSldViewPr snapToGrid="0" snapToObjects="1">
      <p:cViewPr>
        <p:scale>
          <a:sx n="125" d="100"/>
          <a:sy n="125" d="100"/>
        </p:scale>
        <p:origin x="4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ACF76-192C-9549-9C90-07D5E7695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84C34B-9CB9-7641-AF1B-34C2701C4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D3980E-F678-0648-88DE-FE381963C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A7A0C6-57FB-FB4E-822A-B2977E4E9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5C12B2-4ABE-9B44-BCE8-DC13C867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53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A463B-F407-784F-91E8-EC88718A8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20D64D-2162-5643-9D64-600AB4D32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C012E1-2BAB-2D41-8929-03F3BA30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E8FE57-F180-674B-8329-E721DE61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A9B8DF-ADED-A248-85F7-1C869E62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06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D78064-B75C-8041-A4CD-C95B4ECB3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D547DB-14C5-A142-AB56-72ACC3F65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61ABE2-2167-BA4D-979A-7BFA87C77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93DC84-00DC-544E-8E94-CD2ADD7E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6EB1E8-C14B-704E-B6FB-41221F3D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31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1E72C-53EB-334D-8B88-470ECC351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9E034A-E44D-1A46-9E63-F483AA88D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F123EB-48B8-0340-AD6E-56D1773C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97DBF1-9738-FA48-9E60-4CDE9A99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E427F7-A928-3F4C-AE83-10AC60E5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20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5EC55-BC37-B746-ADBA-1C1909A93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766CA0-01B0-7F4A-84A6-0C45C5FA4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80811C-8A06-2349-BDD2-309AC105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28572C-5BD1-D04F-82EC-723698AAD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21C415-FD72-8447-8B62-9A396187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0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3E519-6CAB-6C4A-97A7-E0CFFB53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465799-6169-AC48-9111-D4A9AD3A2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F95FE2-5C4F-4C47-B646-EFEB5E01D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6EAEB9-7C09-6548-A910-8A70A33D7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C2907C-F0D9-6447-AC1D-BEF3234E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DDE741-3E40-9244-B648-9C7FF9056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5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5CB7F-4B15-4D4E-A444-4256FD375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26FAD5-0A55-5340-9926-B39D9EFBA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8CA18A-F522-1A47-9A87-D04B5B8B0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7630CC-0F1E-4C4F-BAD0-88C6EAC10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69207B-F352-8445-A794-29DED5FFF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08153B7-1AFC-8A4C-9355-048B27A12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CB0AFF7-38FB-014A-AAE3-87E86D2F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327981-435F-7F41-B417-B95D6070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45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0F6B8D-5A5A-2743-AC3D-4CDC29C95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E27733-0D93-B643-A2A9-B3918C43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2CB050-B97D-A142-8730-8DAC4729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3466A6-63E7-2A46-B738-6563526F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08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8F2608B-D8E2-444D-9DA6-93981602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F852C7-5E04-E942-871B-61E32ED5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FA5809-7A6A-A645-9F4F-C380FAD2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10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CE4EF-842C-8B4E-BE8F-903606AE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9F2181-5A25-344D-BA56-233B2A51E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EE04DD-9BF3-9F40-9F3C-78EB2C1A7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60A7E0-4607-8149-B5D6-2AA6C7B0E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D5B532-0C6F-9141-8F48-9368368E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5A879D-DBC7-CD4E-B479-6E9B58BDC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34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A0DB70-E7AD-8943-8E7E-65C2556E1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BF086C-26C0-B240-8087-DF04E4E43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FA0BBA-11A8-1343-8DED-7FB377FF6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CA8DA4-C8BB-D643-A3B7-758C0885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071AFC-7661-4D4D-9DDC-07DE5CD4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6AC6CE-79BD-BA4D-AE1C-6999EBF1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53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23A4EE-6AC6-F24B-AF28-2DECEF8D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8D359B-DD10-7E40-B79B-1D36DDD68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749CB3-9137-3C45-A039-CA8B62315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D6798-81CC-914D-9945-06DD751E3D2B}" type="datetimeFigureOut">
              <a:rPr lang="es-ES" smtClean="0"/>
              <a:t>20/11/20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E6F5A5-80B1-D84F-BB72-B3D51402D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9DF43D-D5E1-AB4F-BFF7-C6E4B87F8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E39A-1F88-1B44-A6C3-7B02D98577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03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adroTexto 60">
            <a:extLst>
              <a:ext uri="{FF2B5EF4-FFF2-40B4-BE49-F238E27FC236}">
                <a16:creationId xmlns:a16="http://schemas.microsoft.com/office/drawing/2014/main" id="{1643DF84-04A1-084A-8D83-6691277D9009}"/>
              </a:ext>
            </a:extLst>
          </p:cNvPr>
          <p:cNvSpPr txBox="1"/>
          <p:nvPr/>
        </p:nvSpPr>
        <p:spPr>
          <a:xfrm>
            <a:off x="599782" y="1504915"/>
            <a:ext cx="254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CCAMSTERDAM" panose="02000603000000000000" pitchFamily="2" charset="0"/>
                <a:ea typeface="CCAMSTERDAM" panose="02000603000000000000" pitchFamily="2" charset="0"/>
              </a:rPr>
              <a:t>¿PUEDES ESCAPAR?</a:t>
            </a: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B383D7BE-EB2F-BE4B-ACE5-E1A54E3F846C}"/>
              </a:ext>
            </a:extLst>
          </p:cNvPr>
          <p:cNvSpPr txBox="1"/>
          <p:nvPr/>
        </p:nvSpPr>
        <p:spPr>
          <a:xfrm>
            <a:off x="9272667" y="5639575"/>
            <a:ext cx="254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CCAMSTERDAM" panose="02000603000000000000" pitchFamily="2" charset="0"/>
                <a:ea typeface="CCAMSTERDAM" panose="02000603000000000000" pitchFamily="2" charset="0"/>
              </a:rPr>
              <a:t>¡eres libre!</a:t>
            </a:r>
          </a:p>
        </p:txBody>
      </p: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7AE364B4-82E1-D141-AC03-3A94A3FF8251}"/>
              </a:ext>
            </a:extLst>
          </p:cNvPr>
          <p:cNvGrpSpPr/>
          <p:nvPr/>
        </p:nvGrpSpPr>
        <p:grpSpPr>
          <a:xfrm>
            <a:off x="2567319" y="231168"/>
            <a:ext cx="6936498" cy="6461037"/>
            <a:chOff x="2567319" y="231168"/>
            <a:chExt cx="6936498" cy="6461037"/>
          </a:xfrm>
        </p:grpSpPr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id="{0633F32B-E068-2844-AE2B-4A182D188093}"/>
                </a:ext>
              </a:extLst>
            </p:cNvPr>
            <p:cNvCxnSpPr/>
            <p:nvPr/>
          </p:nvCxnSpPr>
          <p:spPr>
            <a:xfrm>
              <a:off x="3714618" y="231168"/>
              <a:ext cx="0" cy="133307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D40A5D64-FA3E-AE43-B0B0-35C20448A2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14618" y="231168"/>
              <a:ext cx="62320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A40A8D75-E3A8-E24B-8C36-B87A1DE36D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14618" y="1564240"/>
              <a:ext cx="109134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21E36866-0F23-AB4D-98B8-411114D85196}"/>
                </a:ext>
              </a:extLst>
            </p:cNvPr>
            <p:cNvCxnSpPr>
              <a:cxnSpLocks/>
            </p:cNvCxnSpPr>
            <p:nvPr/>
          </p:nvCxnSpPr>
          <p:spPr>
            <a:xfrm>
              <a:off x="4337824" y="231168"/>
              <a:ext cx="0" cy="66653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A547C296-6A5A-4743-B7B2-9D91105441A2}"/>
                </a:ext>
              </a:extLst>
            </p:cNvPr>
            <p:cNvCxnSpPr>
              <a:cxnSpLocks/>
            </p:cNvCxnSpPr>
            <p:nvPr/>
          </p:nvCxnSpPr>
          <p:spPr>
            <a:xfrm>
              <a:off x="5412259" y="897690"/>
              <a:ext cx="0" cy="94381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0E37AE68-8BB9-DF48-AA5F-3FBDAE4345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15597" y="665628"/>
              <a:ext cx="1972" cy="152032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Conector recto 86">
              <a:extLst>
                <a:ext uri="{FF2B5EF4-FFF2-40B4-BE49-F238E27FC236}">
                  <a16:creationId xmlns:a16="http://schemas.microsoft.com/office/drawing/2014/main" id="{D10C2E8B-E221-8D4B-B85B-82D46E813D03}"/>
                </a:ext>
              </a:extLst>
            </p:cNvPr>
            <p:cNvCxnSpPr>
              <a:cxnSpLocks/>
            </p:cNvCxnSpPr>
            <p:nvPr/>
          </p:nvCxnSpPr>
          <p:spPr>
            <a:xfrm>
              <a:off x="6564113" y="1314219"/>
              <a:ext cx="0" cy="11895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Conector recto 88">
              <a:extLst>
                <a:ext uri="{FF2B5EF4-FFF2-40B4-BE49-F238E27FC236}">
                  <a16:creationId xmlns:a16="http://schemas.microsoft.com/office/drawing/2014/main" id="{7FD3C635-1E27-6D4C-AA3F-690F100BB0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73049" y="2503775"/>
              <a:ext cx="2989285" cy="1102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ector recto 92">
              <a:extLst>
                <a:ext uri="{FF2B5EF4-FFF2-40B4-BE49-F238E27FC236}">
                  <a16:creationId xmlns:a16="http://schemas.microsoft.com/office/drawing/2014/main" id="{D2A8B384-BA57-214F-A485-7DCCD49CCB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08120" y="1844945"/>
              <a:ext cx="587249" cy="118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Conector recto 96">
              <a:extLst>
                <a:ext uri="{FF2B5EF4-FFF2-40B4-BE49-F238E27FC236}">
                  <a16:creationId xmlns:a16="http://schemas.microsoft.com/office/drawing/2014/main" id="{85029498-787B-A44B-A50D-AC177722DED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92564" y="665628"/>
              <a:ext cx="14194" cy="117587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Conector recto 99">
              <a:extLst>
                <a:ext uri="{FF2B5EF4-FFF2-40B4-BE49-F238E27FC236}">
                  <a16:creationId xmlns:a16="http://schemas.microsoft.com/office/drawing/2014/main" id="{BD482092-464E-AF49-8D68-D40D9F4F3903}"/>
                </a:ext>
              </a:extLst>
            </p:cNvPr>
            <p:cNvCxnSpPr>
              <a:cxnSpLocks/>
            </p:cNvCxnSpPr>
            <p:nvPr/>
          </p:nvCxnSpPr>
          <p:spPr>
            <a:xfrm>
              <a:off x="9134856" y="3166526"/>
              <a:ext cx="0" cy="11583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Conector recto 102">
              <a:extLst>
                <a:ext uri="{FF2B5EF4-FFF2-40B4-BE49-F238E27FC236}">
                  <a16:creationId xmlns:a16="http://schemas.microsoft.com/office/drawing/2014/main" id="{041D6223-6B6B-5B4B-BC6D-22DA24C84FE2}"/>
                </a:ext>
              </a:extLst>
            </p:cNvPr>
            <p:cNvCxnSpPr>
              <a:cxnSpLocks/>
            </p:cNvCxnSpPr>
            <p:nvPr/>
          </p:nvCxnSpPr>
          <p:spPr>
            <a:xfrm>
              <a:off x="6564113" y="666337"/>
              <a:ext cx="115345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Conector recto 105">
              <a:extLst>
                <a:ext uri="{FF2B5EF4-FFF2-40B4-BE49-F238E27FC236}">
                  <a16:creationId xmlns:a16="http://schemas.microsoft.com/office/drawing/2014/main" id="{C190B1BD-F0B1-814F-93AD-F388F05BBFA3}"/>
                </a:ext>
              </a:extLst>
            </p:cNvPr>
            <p:cNvCxnSpPr>
              <a:cxnSpLocks/>
            </p:cNvCxnSpPr>
            <p:nvPr/>
          </p:nvCxnSpPr>
          <p:spPr>
            <a:xfrm>
              <a:off x="6564113" y="1314219"/>
              <a:ext cx="56225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Conector recto 108">
              <a:extLst>
                <a:ext uri="{FF2B5EF4-FFF2-40B4-BE49-F238E27FC236}">
                  <a16:creationId xmlns:a16="http://schemas.microsoft.com/office/drawing/2014/main" id="{251A0C34-D5D5-F344-8038-BC91E910E2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88352" y="1299704"/>
              <a:ext cx="15465" cy="151123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Conector recto 112">
              <a:extLst>
                <a:ext uri="{FF2B5EF4-FFF2-40B4-BE49-F238E27FC236}">
                  <a16:creationId xmlns:a16="http://schemas.microsoft.com/office/drawing/2014/main" id="{7DC8693A-EE1E-404A-9AA9-1F5AC8E6DCA0}"/>
                </a:ext>
              </a:extLst>
            </p:cNvPr>
            <p:cNvCxnSpPr>
              <a:cxnSpLocks/>
            </p:cNvCxnSpPr>
            <p:nvPr/>
          </p:nvCxnSpPr>
          <p:spPr>
            <a:xfrm>
              <a:off x="7717569" y="3177525"/>
              <a:ext cx="141728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Conector recto 115">
              <a:extLst>
                <a:ext uri="{FF2B5EF4-FFF2-40B4-BE49-F238E27FC236}">
                  <a16:creationId xmlns:a16="http://schemas.microsoft.com/office/drawing/2014/main" id="{87836C00-AFD0-CB4F-A773-7FF8B1BFF617}"/>
                </a:ext>
              </a:extLst>
            </p:cNvPr>
            <p:cNvCxnSpPr>
              <a:cxnSpLocks/>
            </p:cNvCxnSpPr>
            <p:nvPr/>
          </p:nvCxnSpPr>
          <p:spPr>
            <a:xfrm>
              <a:off x="8511746" y="3791805"/>
              <a:ext cx="0" cy="5442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7E343637-203E-2A47-AE95-98652F841F80}"/>
                </a:ext>
              </a:extLst>
            </p:cNvPr>
            <p:cNvCxnSpPr>
              <a:cxnSpLocks/>
            </p:cNvCxnSpPr>
            <p:nvPr/>
          </p:nvCxnSpPr>
          <p:spPr>
            <a:xfrm>
              <a:off x="8710892" y="4652474"/>
              <a:ext cx="0" cy="130053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C4EF8E85-1F41-4041-A31D-26CC53E336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92964" y="4658217"/>
              <a:ext cx="57" cy="135864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B756327F-1C26-764A-94D5-F22FEF1ECB3F}"/>
                </a:ext>
              </a:extLst>
            </p:cNvPr>
            <p:cNvCxnSpPr>
              <a:cxnSpLocks/>
            </p:cNvCxnSpPr>
            <p:nvPr/>
          </p:nvCxnSpPr>
          <p:spPr>
            <a:xfrm>
              <a:off x="7140841" y="3791805"/>
              <a:ext cx="0" cy="48355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BE712774-CBBD-AA45-ACB8-553694D6D8F9}"/>
                </a:ext>
              </a:extLst>
            </p:cNvPr>
            <p:cNvCxnSpPr>
              <a:cxnSpLocks/>
            </p:cNvCxnSpPr>
            <p:nvPr/>
          </p:nvCxnSpPr>
          <p:spPr>
            <a:xfrm>
              <a:off x="7126369" y="3807634"/>
              <a:ext cx="138537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D3FFCE5E-76CC-D646-904E-2608CAACED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5805" y="3177527"/>
              <a:ext cx="2293972" cy="105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10659EE7-3099-2648-882D-B1AF358C145D}"/>
                </a:ext>
              </a:extLst>
            </p:cNvPr>
            <p:cNvCxnSpPr>
              <a:cxnSpLocks/>
            </p:cNvCxnSpPr>
            <p:nvPr/>
          </p:nvCxnSpPr>
          <p:spPr>
            <a:xfrm>
              <a:off x="7071376" y="5393627"/>
              <a:ext cx="95884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DEAE2151-3DDB-934D-9743-D0D1D7E3C135}"/>
                </a:ext>
              </a:extLst>
            </p:cNvPr>
            <p:cNvCxnSpPr>
              <a:cxnSpLocks/>
            </p:cNvCxnSpPr>
            <p:nvPr/>
          </p:nvCxnSpPr>
          <p:spPr>
            <a:xfrm>
              <a:off x="2744025" y="3212188"/>
              <a:ext cx="0" cy="52274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4D3B6F32-629F-9A46-80BE-8BC1AF06BA03}"/>
                </a:ext>
              </a:extLst>
            </p:cNvPr>
            <p:cNvCxnSpPr>
              <a:cxnSpLocks/>
            </p:cNvCxnSpPr>
            <p:nvPr/>
          </p:nvCxnSpPr>
          <p:spPr>
            <a:xfrm>
              <a:off x="2567319" y="4714342"/>
              <a:ext cx="0" cy="157696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74872641-4E5C-784E-AA21-C371448C012D}"/>
                </a:ext>
              </a:extLst>
            </p:cNvPr>
            <p:cNvCxnSpPr>
              <a:cxnSpLocks/>
            </p:cNvCxnSpPr>
            <p:nvPr/>
          </p:nvCxnSpPr>
          <p:spPr>
            <a:xfrm>
              <a:off x="4043482" y="3727802"/>
              <a:ext cx="0" cy="18899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Conector recto 141">
              <a:extLst>
                <a:ext uri="{FF2B5EF4-FFF2-40B4-BE49-F238E27FC236}">
                  <a16:creationId xmlns:a16="http://schemas.microsoft.com/office/drawing/2014/main" id="{8C1A6C91-7B73-C041-A582-FFF5370C60BC}"/>
                </a:ext>
              </a:extLst>
            </p:cNvPr>
            <p:cNvCxnSpPr>
              <a:cxnSpLocks/>
            </p:cNvCxnSpPr>
            <p:nvPr/>
          </p:nvCxnSpPr>
          <p:spPr>
            <a:xfrm>
              <a:off x="5986620" y="4335463"/>
              <a:ext cx="0" cy="16844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Conector recto 143">
              <a:extLst>
                <a:ext uri="{FF2B5EF4-FFF2-40B4-BE49-F238E27FC236}">
                  <a16:creationId xmlns:a16="http://schemas.microsoft.com/office/drawing/2014/main" id="{DB5F962A-9844-CB45-BAEB-4F36CB7AB386}"/>
                </a:ext>
              </a:extLst>
            </p:cNvPr>
            <p:cNvCxnSpPr>
              <a:cxnSpLocks/>
            </p:cNvCxnSpPr>
            <p:nvPr/>
          </p:nvCxnSpPr>
          <p:spPr>
            <a:xfrm>
              <a:off x="5368451" y="4960005"/>
              <a:ext cx="0" cy="169021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Conector recto 145">
              <a:extLst>
                <a:ext uri="{FF2B5EF4-FFF2-40B4-BE49-F238E27FC236}">
                  <a16:creationId xmlns:a16="http://schemas.microsoft.com/office/drawing/2014/main" id="{AFEB00DE-FB6B-0D4A-89F7-BD2103A4FD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2823" y="4972332"/>
              <a:ext cx="13917" cy="130317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Conector recto 148">
              <a:extLst>
                <a:ext uri="{FF2B5EF4-FFF2-40B4-BE49-F238E27FC236}">
                  <a16:creationId xmlns:a16="http://schemas.microsoft.com/office/drawing/2014/main" id="{ECF709D6-2F2A-224F-8862-A1F190476A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40069" y="4661970"/>
              <a:ext cx="1" cy="73544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Conector recto 151">
              <a:extLst>
                <a:ext uri="{FF2B5EF4-FFF2-40B4-BE49-F238E27FC236}">
                  <a16:creationId xmlns:a16="http://schemas.microsoft.com/office/drawing/2014/main" id="{75815ABA-0E78-C046-99CB-408688CAA41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03558" y="5953005"/>
              <a:ext cx="1018978" cy="86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Conector recto 153">
              <a:extLst>
                <a:ext uri="{FF2B5EF4-FFF2-40B4-BE49-F238E27FC236}">
                  <a16:creationId xmlns:a16="http://schemas.microsoft.com/office/drawing/2014/main" id="{3E7E22E6-9748-7F41-B975-7BFB6ED40ECD}"/>
                </a:ext>
              </a:extLst>
            </p:cNvPr>
            <p:cNvCxnSpPr>
              <a:cxnSpLocks/>
            </p:cNvCxnSpPr>
            <p:nvPr/>
          </p:nvCxnSpPr>
          <p:spPr>
            <a:xfrm>
              <a:off x="7126369" y="5945350"/>
              <a:ext cx="0" cy="69190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Conector recto 155">
              <a:extLst>
                <a:ext uri="{FF2B5EF4-FFF2-40B4-BE49-F238E27FC236}">
                  <a16:creationId xmlns:a16="http://schemas.microsoft.com/office/drawing/2014/main" id="{F0333136-3893-6D48-8848-F7E74D0C37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7723" y="3727802"/>
              <a:ext cx="1325300" cy="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Conector recto 157">
              <a:extLst>
                <a:ext uri="{FF2B5EF4-FFF2-40B4-BE49-F238E27FC236}">
                  <a16:creationId xmlns:a16="http://schemas.microsoft.com/office/drawing/2014/main" id="{30AE15B8-2A21-5E4C-8175-F1131A7E0D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09161" y="3809461"/>
              <a:ext cx="1780379" cy="109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Conector recto 160">
              <a:extLst>
                <a:ext uri="{FF2B5EF4-FFF2-40B4-BE49-F238E27FC236}">
                  <a16:creationId xmlns:a16="http://schemas.microsoft.com/office/drawing/2014/main" id="{818196A7-242B-3240-ACFA-C0987E7E1F5A}"/>
                </a:ext>
              </a:extLst>
            </p:cNvPr>
            <p:cNvCxnSpPr>
              <a:cxnSpLocks/>
            </p:cNvCxnSpPr>
            <p:nvPr/>
          </p:nvCxnSpPr>
          <p:spPr>
            <a:xfrm>
              <a:off x="2567319" y="6275508"/>
              <a:ext cx="222246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Conector recto 162">
              <a:extLst>
                <a:ext uri="{FF2B5EF4-FFF2-40B4-BE49-F238E27FC236}">
                  <a16:creationId xmlns:a16="http://schemas.microsoft.com/office/drawing/2014/main" id="{51BDA047-1E2F-5541-BA76-90C29411D0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67321" y="4714342"/>
              <a:ext cx="61610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Conector recto 165">
              <a:extLst>
                <a:ext uri="{FF2B5EF4-FFF2-40B4-BE49-F238E27FC236}">
                  <a16:creationId xmlns:a16="http://schemas.microsoft.com/office/drawing/2014/main" id="{38162F7A-0A5C-674E-B0E8-6CEE0822A08D}"/>
                </a:ext>
              </a:extLst>
            </p:cNvPr>
            <p:cNvCxnSpPr>
              <a:cxnSpLocks/>
            </p:cNvCxnSpPr>
            <p:nvPr/>
          </p:nvCxnSpPr>
          <p:spPr>
            <a:xfrm>
              <a:off x="6446257" y="4275356"/>
              <a:ext cx="69458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Conector recto 167">
              <a:extLst>
                <a:ext uri="{FF2B5EF4-FFF2-40B4-BE49-F238E27FC236}">
                  <a16:creationId xmlns:a16="http://schemas.microsoft.com/office/drawing/2014/main" id="{74FE17B2-DE33-6E45-939E-B3A9DADF1DC8}"/>
                </a:ext>
              </a:extLst>
            </p:cNvPr>
            <p:cNvCxnSpPr>
              <a:cxnSpLocks/>
            </p:cNvCxnSpPr>
            <p:nvPr/>
          </p:nvCxnSpPr>
          <p:spPr>
            <a:xfrm>
              <a:off x="4782823" y="4972332"/>
              <a:ext cx="593263" cy="324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Conector recto 169">
              <a:extLst>
                <a:ext uri="{FF2B5EF4-FFF2-40B4-BE49-F238E27FC236}">
                  <a16:creationId xmlns:a16="http://schemas.microsoft.com/office/drawing/2014/main" id="{54BFB4A9-B3EB-3A48-9FCB-A3799F5C36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0817" y="6637256"/>
              <a:ext cx="1780024" cy="1738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Conector recto 172">
              <a:extLst>
                <a:ext uri="{FF2B5EF4-FFF2-40B4-BE49-F238E27FC236}">
                  <a16:creationId xmlns:a16="http://schemas.microsoft.com/office/drawing/2014/main" id="{3AE1883F-96F7-9240-AEEF-41378080162A}"/>
                </a:ext>
              </a:extLst>
            </p:cNvPr>
            <p:cNvCxnSpPr>
              <a:cxnSpLocks/>
            </p:cNvCxnSpPr>
            <p:nvPr/>
          </p:nvCxnSpPr>
          <p:spPr>
            <a:xfrm>
              <a:off x="6475162" y="3799719"/>
              <a:ext cx="0" cy="49434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Conector recto 174">
              <a:extLst>
                <a:ext uri="{FF2B5EF4-FFF2-40B4-BE49-F238E27FC236}">
                  <a16:creationId xmlns:a16="http://schemas.microsoft.com/office/drawing/2014/main" id="{D28DFFF5-7C99-5B45-B844-37DB39679B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71384" y="5607289"/>
              <a:ext cx="871639" cy="1902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Conector recto 176">
              <a:extLst>
                <a:ext uri="{FF2B5EF4-FFF2-40B4-BE49-F238E27FC236}">
                  <a16:creationId xmlns:a16="http://schemas.microsoft.com/office/drawing/2014/main" id="{9BEADD02-5EB9-6C48-9062-DF79716DA4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83424" y="4722663"/>
              <a:ext cx="0" cy="8846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Conector recto 180">
              <a:extLst>
                <a:ext uri="{FF2B5EF4-FFF2-40B4-BE49-F238E27FC236}">
                  <a16:creationId xmlns:a16="http://schemas.microsoft.com/office/drawing/2014/main" id="{E5328E77-9EEA-EE4E-9B83-F803B0D43B52}"/>
                </a:ext>
              </a:extLst>
            </p:cNvPr>
            <p:cNvCxnSpPr>
              <a:cxnSpLocks/>
            </p:cNvCxnSpPr>
            <p:nvPr/>
          </p:nvCxnSpPr>
          <p:spPr>
            <a:xfrm>
              <a:off x="4782823" y="1564240"/>
              <a:ext cx="0" cy="29251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Conector recto 195">
              <a:extLst>
                <a:ext uri="{FF2B5EF4-FFF2-40B4-BE49-F238E27FC236}">
                  <a16:creationId xmlns:a16="http://schemas.microsoft.com/office/drawing/2014/main" id="{2710FB9F-3B6C-D24C-9C24-ABEE1ED33EEF}"/>
                </a:ext>
              </a:extLst>
            </p:cNvPr>
            <p:cNvCxnSpPr>
              <a:cxnSpLocks/>
            </p:cNvCxnSpPr>
            <p:nvPr/>
          </p:nvCxnSpPr>
          <p:spPr>
            <a:xfrm>
              <a:off x="8114744" y="5926854"/>
              <a:ext cx="0" cy="76535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Conector recto 197">
              <a:extLst>
                <a:ext uri="{FF2B5EF4-FFF2-40B4-BE49-F238E27FC236}">
                  <a16:creationId xmlns:a16="http://schemas.microsoft.com/office/drawing/2014/main" id="{DA4F1395-3679-C84B-9923-4DB05903C0AE}"/>
                </a:ext>
              </a:extLst>
            </p:cNvPr>
            <p:cNvCxnSpPr>
              <a:cxnSpLocks/>
            </p:cNvCxnSpPr>
            <p:nvPr/>
          </p:nvCxnSpPr>
          <p:spPr>
            <a:xfrm>
              <a:off x="8122536" y="6692205"/>
              <a:ext cx="127843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Conector recto 129">
              <a:extLst>
                <a:ext uri="{FF2B5EF4-FFF2-40B4-BE49-F238E27FC236}">
                  <a16:creationId xmlns:a16="http://schemas.microsoft.com/office/drawing/2014/main" id="{788AE4DE-C864-4C48-BE62-D2BC196AAB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4025" y="3212188"/>
              <a:ext cx="1428124" cy="1975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Conector recto 206">
              <a:extLst>
                <a:ext uri="{FF2B5EF4-FFF2-40B4-BE49-F238E27FC236}">
                  <a16:creationId xmlns:a16="http://schemas.microsoft.com/office/drawing/2014/main" id="{CA6BAF67-943B-E54C-B651-BDD3B744DAF7}"/>
                </a:ext>
              </a:extLst>
            </p:cNvPr>
            <p:cNvCxnSpPr>
              <a:cxnSpLocks/>
            </p:cNvCxnSpPr>
            <p:nvPr/>
          </p:nvCxnSpPr>
          <p:spPr>
            <a:xfrm>
              <a:off x="7733034" y="2794530"/>
              <a:ext cx="177078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Conector recto 208">
              <a:extLst>
                <a:ext uri="{FF2B5EF4-FFF2-40B4-BE49-F238E27FC236}">
                  <a16:creationId xmlns:a16="http://schemas.microsoft.com/office/drawing/2014/main" id="{F81BDD3C-CA60-DC4E-BE43-DD86E0E00751}"/>
                </a:ext>
              </a:extLst>
            </p:cNvPr>
            <p:cNvCxnSpPr>
              <a:cxnSpLocks/>
            </p:cNvCxnSpPr>
            <p:nvPr/>
          </p:nvCxnSpPr>
          <p:spPr>
            <a:xfrm>
              <a:off x="8185161" y="1305914"/>
              <a:ext cx="130319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Conector recto 215">
              <a:extLst>
                <a:ext uri="{FF2B5EF4-FFF2-40B4-BE49-F238E27FC236}">
                  <a16:creationId xmlns:a16="http://schemas.microsoft.com/office/drawing/2014/main" id="{313A8AFB-8258-0944-95A7-00F75D8532BE}"/>
                </a:ext>
              </a:extLst>
            </p:cNvPr>
            <p:cNvCxnSpPr>
              <a:cxnSpLocks/>
            </p:cNvCxnSpPr>
            <p:nvPr/>
          </p:nvCxnSpPr>
          <p:spPr>
            <a:xfrm>
              <a:off x="7733034" y="2794530"/>
              <a:ext cx="0" cy="39209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Conector recto 220">
              <a:extLst>
                <a:ext uri="{FF2B5EF4-FFF2-40B4-BE49-F238E27FC236}">
                  <a16:creationId xmlns:a16="http://schemas.microsoft.com/office/drawing/2014/main" id="{CD0F09AE-BC74-A945-86EA-589A8EDB793A}"/>
                </a:ext>
              </a:extLst>
            </p:cNvPr>
            <p:cNvCxnSpPr>
              <a:cxnSpLocks/>
            </p:cNvCxnSpPr>
            <p:nvPr/>
          </p:nvCxnSpPr>
          <p:spPr>
            <a:xfrm>
              <a:off x="4172149" y="2503775"/>
              <a:ext cx="0" cy="7093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" name="Conector recto 228">
              <a:extLst>
                <a:ext uri="{FF2B5EF4-FFF2-40B4-BE49-F238E27FC236}">
                  <a16:creationId xmlns:a16="http://schemas.microsoft.com/office/drawing/2014/main" id="{845F1F67-44FD-FA44-9555-DCEB235F4917}"/>
                </a:ext>
              </a:extLst>
            </p:cNvPr>
            <p:cNvCxnSpPr>
              <a:cxnSpLocks/>
            </p:cNvCxnSpPr>
            <p:nvPr/>
          </p:nvCxnSpPr>
          <p:spPr>
            <a:xfrm>
              <a:off x="8710892" y="5945350"/>
              <a:ext cx="70566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8" name="Conector recto 237">
              <a:extLst>
                <a:ext uri="{FF2B5EF4-FFF2-40B4-BE49-F238E27FC236}">
                  <a16:creationId xmlns:a16="http://schemas.microsoft.com/office/drawing/2014/main" id="{4293644B-B18F-4C4A-A7A2-5195DE05D5C8}"/>
                </a:ext>
              </a:extLst>
            </p:cNvPr>
            <p:cNvCxnSpPr>
              <a:cxnSpLocks/>
            </p:cNvCxnSpPr>
            <p:nvPr/>
          </p:nvCxnSpPr>
          <p:spPr>
            <a:xfrm>
              <a:off x="7103556" y="1299704"/>
              <a:ext cx="0" cy="187782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" name="Conector recto 240">
              <a:extLst>
                <a:ext uri="{FF2B5EF4-FFF2-40B4-BE49-F238E27FC236}">
                  <a16:creationId xmlns:a16="http://schemas.microsoft.com/office/drawing/2014/main" id="{4EEE4FEB-1F93-2841-BDD7-A2958FF72F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92959" y="2171701"/>
              <a:ext cx="1201463" cy="163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" name="Conector recto 242">
              <a:extLst>
                <a:ext uri="{FF2B5EF4-FFF2-40B4-BE49-F238E27FC236}">
                  <a16:creationId xmlns:a16="http://schemas.microsoft.com/office/drawing/2014/main" id="{2E9AD211-C215-0D4D-9B77-AE76A1FC482B}"/>
                </a:ext>
              </a:extLst>
            </p:cNvPr>
            <p:cNvCxnSpPr>
              <a:cxnSpLocks/>
            </p:cNvCxnSpPr>
            <p:nvPr/>
          </p:nvCxnSpPr>
          <p:spPr>
            <a:xfrm>
              <a:off x="8874557" y="1742960"/>
              <a:ext cx="0" cy="44729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" name="Conector recto 245">
              <a:extLst>
                <a:ext uri="{FF2B5EF4-FFF2-40B4-BE49-F238E27FC236}">
                  <a16:creationId xmlns:a16="http://schemas.microsoft.com/office/drawing/2014/main" id="{A2BD7A0A-C3A3-A34E-9EB9-6350993D5EC7}"/>
                </a:ext>
              </a:extLst>
            </p:cNvPr>
            <p:cNvCxnSpPr>
              <a:cxnSpLocks/>
            </p:cNvCxnSpPr>
            <p:nvPr/>
          </p:nvCxnSpPr>
          <p:spPr>
            <a:xfrm>
              <a:off x="8185161" y="1742960"/>
              <a:ext cx="68616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8" name="Conector recto 247">
              <a:extLst>
                <a:ext uri="{FF2B5EF4-FFF2-40B4-BE49-F238E27FC236}">
                  <a16:creationId xmlns:a16="http://schemas.microsoft.com/office/drawing/2014/main" id="{BB3BEC7A-E36B-3F4A-BFE3-FA0E425960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95459" y="2168744"/>
              <a:ext cx="21892" cy="2151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Conector recto 252">
              <a:extLst>
                <a:ext uri="{FF2B5EF4-FFF2-40B4-BE49-F238E27FC236}">
                  <a16:creationId xmlns:a16="http://schemas.microsoft.com/office/drawing/2014/main" id="{744509F6-8AF3-614D-AA66-0A997949E6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04328" y="1841500"/>
              <a:ext cx="117873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1" name="Conector recto 260">
              <a:extLst>
                <a:ext uri="{FF2B5EF4-FFF2-40B4-BE49-F238E27FC236}">
                  <a16:creationId xmlns:a16="http://schemas.microsoft.com/office/drawing/2014/main" id="{BF935D0E-FCE3-9243-9A84-DF76693F1E4D}"/>
                </a:ext>
              </a:extLst>
            </p:cNvPr>
            <p:cNvCxnSpPr>
              <a:cxnSpLocks/>
            </p:cNvCxnSpPr>
            <p:nvPr/>
          </p:nvCxnSpPr>
          <p:spPr>
            <a:xfrm>
              <a:off x="5947122" y="6026319"/>
              <a:ext cx="56107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6" name="Conector recto 265">
              <a:extLst>
                <a:ext uri="{FF2B5EF4-FFF2-40B4-BE49-F238E27FC236}">
                  <a16:creationId xmlns:a16="http://schemas.microsoft.com/office/drawing/2014/main" id="{6E02BAFC-3393-AD4C-BA45-1776D285F5B1}"/>
                </a:ext>
              </a:extLst>
            </p:cNvPr>
            <p:cNvCxnSpPr>
              <a:cxnSpLocks/>
            </p:cNvCxnSpPr>
            <p:nvPr/>
          </p:nvCxnSpPr>
          <p:spPr>
            <a:xfrm>
              <a:off x="4337824" y="899268"/>
              <a:ext cx="10872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8" name="Conector recto 267">
              <a:extLst>
                <a:ext uri="{FF2B5EF4-FFF2-40B4-BE49-F238E27FC236}">
                  <a16:creationId xmlns:a16="http://schemas.microsoft.com/office/drawing/2014/main" id="{6FFD8D2D-E5E3-B647-B119-B0BF1575EB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2002" y="874474"/>
              <a:ext cx="15822" cy="2321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5" name="Conector recto 274">
              <a:extLst>
                <a:ext uri="{FF2B5EF4-FFF2-40B4-BE49-F238E27FC236}">
                  <a16:creationId xmlns:a16="http://schemas.microsoft.com/office/drawing/2014/main" id="{9C1B3621-5C18-514C-AF69-23808C2F45DB}"/>
                </a:ext>
              </a:extLst>
            </p:cNvPr>
            <p:cNvCxnSpPr>
              <a:cxnSpLocks/>
            </p:cNvCxnSpPr>
            <p:nvPr/>
          </p:nvCxnSpPr>
          <p:spPr>
            <a:xfrm>
              <a:off x="8526383" y="4324881"/>
              <a:ext cx="60847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Conector recto 276">
              <a:extLst>
                <a:ext uri="{FF2B5EF4-FFF2-40B4-BE49-F238E27FC236}">
                  <a16:creationId xmlns:a16="http://schemas.microsoft.com/office/drawing/2014/main" id="{73B9988D-CB33-4B45-AB86-F4A41B298019}"/>
                </a:ext>
              </a:extLst>
            </p:cNvPr>
            <p:cNvCxnSpPr>
              <a:cxnSpLocks/>
            </p:cNvCxnSpPr>
            <p:nvPr/>
          </p:nvCxnSpPr>
          <p:spPr>
            <a:xfrm>
              <a:off x="7140841" y="3791805"/>
              <a:ext cx="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9" name="Conector recto 298">
              <a:extLst>
                <a:ext uri="{FF2B5EF4-FFF2-40B4-BE49-F238E27FC236}">
                  <a16:creationId xmlns:a16="http://schemas.microsoft.com/office/drawing/2014/main" id="{512C3798-30C8-1441-B4DA-8D35264CED79}"/>
                </a:ext>
              </a:extLst>
            </p:cNvPr>
            <p:cNvCxnSpPr>
              <a:cxnSpLocks/>
            </p:cNvCxnSpPr>
            <p:nvPr/>
          </p:nvCxnSpPr>
          <p:spPr>
            <a:xfrm>
              <a:off x="4694079" y="4335463"/>
              <a:ext cx="126871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3" name="Conector recto 302">
              <a:extLst>
                <a:ext uri="{FF2B5EF4-FFF2-40B4-BE49-F238E27FC236}">
                  <a16:creationId xmlns:a16="http://schemas.microsoft.com/office/drawing/2014/main" id="{15759D45-334C-8F4A-9F0E-02BDF444574F}"/>
                </a:ext>
              </a:extLst>
            </p:cNvPr>
            <p:cNvCxnSpPr>
              <a:cxnSpLocks/>
            </p:cNvCxnSpPr>
            <p:nvPr/>
          </p:nvCxnSpPr>
          <p:spPr>
            <a:xfrm>
              <a:off x="8185161" y="1311519"/>
              <a:ext cx="6767" cy="42874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7E583D52-C3BA-F046-A517-5C24A642F6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89540" y="4652474"/>
              <a:ext cx="591687" cy="574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1AA59B63-2E20-3C48-A7E0-2EB965D91F4D}"/>
                </a:ext>
              </a:extLst>
            </p:cNvPr>
            <p:cNvCxnSpPr>
              <a:cxnSpLocks/>
            </p:cNvCxnSpPr>
            <p:nvPr/>
          </p:nvCxnSpPr>
          <p:spPr>
            <a:xfrm>
              <a:off x="8506655" y="3791805"/>
              <a:ext cx="1" cy="1582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Conector recto 130">
              <a:extLst>
                <a:ext uri="{FF2B5EF4-FFF2-40B4-BE49-F238E27FC236}">
                  <a16:creationId xmlns:a16="http://schemas.microsoft.com/office/drawing/2014/main" id="{88F549FD-5E3E-1749-BE6E-6EF3B43FBA12}"/>
                </a:ext>
              </a:extLst>
            </p:cNvPr>
            <p:cNvCxnSpPr>
              <a:cxnSpLocks/>
            </p:cNvCxnSpPr>
            <p:nvPr/>
          </p:nvCxnSpPr>
          <p:spPr>
            <a:xfrm>
              <a:off x="4709161" y="3814935"/>
              <a:ext cx="0" cy="52112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Conector recto 150">
              <a:extLst>
                <a:ext uri="{FF2B5EF4-FFF2-40B4-BE49-F238E27FC236}">
                  <a16:creationId xmlns:a16="http://schemas.microsoft.com/office/drawing/2014/main" id="{D4F8E539-679B-1341-A96B-68C704A220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11661" y="666060"/>
              <a:ext cx="607137" cy="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Conector recto 111">
              <a:extLst>
                <a:ext uri="{FF2B5EF4-FFF2-40B4-BE49-F238E27FC236}">
                  <a16:creationId xmlns:a16="http://schemas.microsoft.com/office/drawing/2014/main" id="{C96BFE11-E868-324E-9CB3-B8C6D1294F10}"/>
                </a:ext>
              </a:extLst>
            </p:cNvPr>
            <p:cNvCxnSpPr>
              <a:cxnSpLocks/>
            </p:cNvCxnSpPr>
            <p:nvPr/>
          </p:nvCxnSpPr>
          <p:spPr>
            <a:xfrm>
              <a:off x="4815805" y="2503775"/>
              <a:ext cx="0" cy="68616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ángulo redondeado 73">
              <a:extLst>
                <a:ext uri="{FF2B5EF4-FFF2-40B4-BE49-F238E27FC236}">
                  <a16:creationId xmlns:a16="http://schemas.microsoft.com/office/drawing/2014/main" id="{4770B7E0-2907-7E4D-BFB4-8F53EBD4243F}"/>
                </a:ext>
              </a:extLst>
            </p:cNvPr>
            <p:cNvSpPr/>
            <p:nvPr/>
          </p:nvSpPr>
          <p:spPr>
            <a:xfrm>
              <a:off x="3893906" y="1972638"/>
              <a:ext cx="443917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7</a:t>
              </a:r>
            </a:p>
          </p:txBody>
        </p:sp>
        <p:sp>
          <p:nvSpPr>
            <p:cNvPr id="164" name="Rectángulo redondeado 163">
              <a:extLst>
                <a:ext uri="{FF2B5EF4-FFF2-40B4-BE49-F238E27FC236}">
                  <a16:creationId xmlns:a16="http://schemas.microsoft.com/office/drawing/2014/main" id="{5A68289B-CD2F-164B-9C97-6FC0EFC08376}"/>
                </a:ext>
              </a:extLst>
            </p:cNvPr>
            <p:cNvSpPr/>
            <p:nvPr/>
          </p:nvSpPr>
          <p:spPr>
            <a:xfrm>
              <a:off x="7103557" y="772400"/>
              <a:ext cx="527980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21</a:t>
              </a:r>
            </a:p>
          </p:txBody>
        </p:sp>
        <p:sp>
          <p:nvSpPr>
            <p:cNvPr id="165" name="Rectángulo redondeado 164">
              <a:extLst>
                <a:ext uri="{FF2B5EF4-FFF2-40B4-BE49-F238E27FC236}">
                  <a16:creationId xmlns:a16="http://schemas.microsoft.com/office/drawing/2014/main" id="{7E30BE26-67AE-9C4B-8065-CDBFF33383E8}"/>
                </a:ext>
              </a:extLst>
            </p:cNvPr>
            <p:cNvSpPr/>
            <p:nvPr/>
          </p:nvSpPr>
          <p:spPr>
            <a:xfrm>
              <a:off x="5952073" y="1975336"/>
              <a:ext cx="462027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14</a:t>
              </a:r>
            </a:p>
          </p:txBody>
        </p:sp>
        <p:sp>
          <p:nvSpPr>
            <p:cNvPr id="167" name="Rectángulo redondeado 166">
              <a:extLst>
                <a:ext uri="{FF2B5EF4-FFF2-40B4-BE49-F238E27FC236}">
                  <a16:creationId xmlns:a16="http://schemas.microsoft.com/office/drawing/2014/main" id="{9D8304C7-9A84-CE4E-B597-F557E86162DA}"/>
                </a:ext>
              </a:extLst>
            </p:cNvPr>
            <p:cNvSpPr/>
            <p:nvPr/>
          </p:nvSpPr>
          <p:spPr>
            <a:xfrm>
              <a:off x="7156265" y="2282102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28</a:t>
              </a:r>
            </a:p>
          </p:txBody>
        </p:sp>
        <p:sp>
          <p:nvSpPr>
            <p:cNvPr id="171" name="Rectángulo redondeado 170">
              <a:extLst>
                <a:ext uri="{FF2B5EF4-FFF2-40B4-BE49-F238E27FC236}">
                  <a16:creationId xmlns:a16="http://schemas.microsoft.com/office/drawing/2014/main" id="{81901C04-63D2-0E4E-A726-06947869A618}"/>
                </a:ext>
              </a:extLst>
            </p:cNvPr>
            <p:cNvSpPr/>
            <p:nvPr/>
          </p:nvSpPr>
          <p:spPr>
            <a:xfrm>
              <a:off x="6461799" y="3287832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35</a:t>
              </a:r>
            </a:p>
          </p:txBody>
        </p:sp>
        <p:sp>
          <p:nvSpPr>
            <p:cNvPr id="172" name="Rectángulo redondeado 171">
              <a:extLst>
                <a:ext uri="{FF2B5EF4-FFF2-40B4-BE49-F238E27FC236}">
                  <a16:creationId xmlns:a16="http://schemas.microsoft.com/office/drawing/2014/main" id="{F8BD46B8-FCD4-004B-899A-89BD75D338F7}"/>
                </a:ext>
              </a:extLst>
            </p:cNvPr>
            <p:cNvSpPr/>
            <p:nvPr/>
          </p:nvSpPr>
          <p:spPr>
            <a:xfrm>
              <a:off x="4512339" y="3267709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42</a:t>
              </a:r>
            </a:p>
          </p:txBody>
        </p:sp>
        <p:sp>
          <p:nvSpPr>
            <p:cNvPr id="174" name="Rectángulo redondeado 173">
              <a:extLst>
                <a:ext uri="{FF2B5EF4-FFF2-40B4-BE49-F238E27FC236}">
                  <a16:creationId xmlns:a16="http://schemas.microsoft.com/office/drawing/2014/main" id="{45364C34-193E-BB45-B9D3-BE09BBFB3351}"/>
                </a:ext>
              </a:extLst>
            </p:cNvPr>
            <p:cNvSpPr/>
            <p:nvPr/>
          </p:nvSpPr>
          <p:spPr>
            <a:xfrm>
              <a:off x="4710852" y="4447596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49</a:t>
              </a:r>
            </a:p>
          </p:txBody>
        </p:sp>
        <p:sp>
          <p:nvSpPr>
            <p:cNvPr id="176" name="Rectángulo redondeado 175">
              <a:extLst>
                <a:ext uri="{FF2B5EF4-FFF2-40B4-BE49-F238E27FC236}">
                  <a16:creationId xmlns:a16="http://schemas.microsoft.com/office/drawing/2014/main" id="{F38A2644-E4E6-D54A-9C9C-347647649B9F}"/>
                </a:ext>
              </a:extLst>
            </p:cNvPr>
            <p:cNvSpPr/>
            <p:nvPr/>
          </p:nvSpPr>
          <p:spPr>
            <a:xfrm>
              <a:off x="5601267" y="6127510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56</a:t>
              </a:r>
            </a:p>
          </p:txBody>
        </p:sp>
        <p:sp>
          <p:nvSpPr>
            <p:cNvPr id="179" name="Rectángulo redondeado 178">
              <a:extLst>
                <a:ext uri="{FF2B5EF4-FFF2-40B4-BE49-F238E27FC236}">
                  <a16:creationId xmlns:a16="http://schemas.microsoft.com/office/drawing/2014/main" id="{D776EE15-9C40-254A-B0EE-E6C22A1CD901}"/>
                </a:ext>
              </a:extLst>
            </p:cNvPr>
            <p:cNvSpPr/>
            <p:nvPr/>
          </p:nvSpPr>
          <p:spPr>
            <a:xfrm>
              <a:off x="7111671" y="5444127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63</a:t>
              </a:r>
            </a:p>
          </p:txBody>
        </p:sp>
        <p:sp>
          <p:nvSpPr>
            <p:cNvPr id="180" name="Rectángulo redondeado 179">
              <a:extLst>
                <a:ext uri="{FF2B5EF4-FFF2-40B4-BE49-F238E27FC236}">
                  <a16:creationId xmlns:a16="http://schemas.microsoft.com/office/drawing/2014/main" id="{BC9D9771-D889-F54C-A285-F4330820436D}"/>
                </a:ext>
              </a:extLst>
            </p:cNvPr>
            <p:cNvSpPr/>
            <p:nvPr/>
          </p:nvSpPr>
          <p:spPr>
            <a:xfrm>
              <a:off x="8361659" y="6136230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70</a:t>
              </a:r>
            </a:p>
          </p:txBody>
        </p:sp>
        <p:sp>
          <p:nvSpPr>
            <p:cNvPr id="182" name="Rectángulo redondeado 181">
              <a:hlinkClick r:id="" action="ppaction://hlinkshowjump?jump=nextslide"/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57F0A506-CB88-8D43-8208-89B18EE40784}"/>
                </a:ext>
              </a:extLst>
            </p:cNvPr>
            <p:cNvSpPr/>
            <p:nvPr/>
          </p:nvSpPr>
          <p:spPr>
            <a:xfrm>
              <a:off x="4861604" y="1304547"/>
              <a:ext cx="482748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15</a:t>
              </a:r>
            </a:p>
          </p:txBody>
        </p:sp>
        <p:sp>
          <p:nvSpPr>
            <p:cNvPr id="183" name="Rectángulo redondeado 182">
              <a:hlinkClick r:id="" action="ppaction://hlinkshowjump?jump=nextslide"/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7FB65946-69B5-7740-A688-3857688931BA}"/>
                </a:ext>
              </a:extLst>
            </p:cNvPr>
            <p:cNvSpPr/>
            <p:nvPr/>
          </p:nvSpPr>
          <p:spPr>
            <a:xfrm>
              <a:off x="8599605" y="2263519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34</a:t>
              </a:r>
            </a:p>
          </p:txBody>
        </p:sp>
        <p:sp>
          <p:nvSpPr>
            <p:cNvPr id="184" name="Rectángulo redondeado 183">
              <a:hlinkClick r:id="" action="ppaction://hlinkshowjump?jump=nextslide"/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DB21BA22-C0F5-084A-BAAE-6A02AED9FB61}"/>
                </a:ext>
              </a:extLst>
            </p:cNvPr>
            <p:cNvSpPr/>
            <p:nvPr/>
          </p:nvSpPr>
          <p:spPr>
            <a:xfrm>
              <a:off x="8342492" y="3267709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36</a:t>
              </a:r>
            </a:p>
          </p:txBody>
        </p:sp>
        <p:sp>
          <p:nvSpPr>
            <p:cNvPr id="185" name="Rectángulo redondeado 184">
              <a:hlinkClick r:id="" action="ppaction://hlinkshowjump?jump=nextslide"/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068B0047-142D-794E-B398-E98067222D63}"/>
                </a:ext>
              </a:extLst>
            </p:cNvPr>
            <p:cNvSpPr/>
            <p:nvPr/>
          </p:nvSpPr>
          <p:spPr>
            <a:xfrm>
              <a:off x="3055706" y="3257697"/>
              <a:ext cx="513531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44</a:t>
              </a:r>
            </a:p>
          </p:txBody>
        </p:sp>
        <p:sp>
          <p:nvSpPr>
            <p:cNvPr id="186" name="Rectángulo redondeado 185">
              <a:hlinkClick r:id="" action="ppaction://hlinkshowjump?jump=nextslide"/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51D34AE0-3813-2148-BE5C-A2D85A3C1C5B}"/>
                </a:ext>
              </a:extLst>
            </p:cNvPr>
            <p:cNvSpPr/>
            <p:nvPr/>
          </p:nvSpPr>
          <p:spPr>
            <a:xfrm>
              <a:off x="4147659" y="5444127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55</a:t>
              </a:r>
            </a:p>
          </p:txBody>
        </p:sp>
        <p:cxnSp>
          <p:nvCxnSpPr>
            <p:cNvPr id="187" name="Conector recto 186">
              <a:extLst>
                <a:ext uri="{FF2B5EF4-FFF2-40B4-BE49-F238E27FC236}">
                  <a16:creationId xmlns:a16="http://schemas.microsoft.com/office/drawing/2014/main" id="{B7A55BF7-B1B2-BC45-8760-FE3CFE8019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40069" y="4652474"/>
              <a:ext cx="670822" cy="574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Conector recto 188">
              <a:extLst>
                <a:ext uri="{FF2B5EF4-FFF2-40B4-BE49-F238E27FC236}">
                  <a16:creationId xmlns:a16="http://schemas.microsoft.com/office/drawing/2014/main" id="{E16FD5F4-C9DD-284F-B9B2-C9957AB49C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81227" y="4668572"/>
              <a:ext cx="1" cy="73919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3" name="Rectángulo redondeado 192">
              <a:hlinkClick r:id="" action="ppaction://hlinkshowjump?jump=nextslide"/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24B4384B-7ED7-1F49-B04E-2BA70CF3ECEC}"/>
                </a:ext>
              </a:extLst>
            </p:cNvPr>
            <p:cNvSpPr/>
            <p:nvPr/>
          </p:nvSpPr>
          <p:spPr>
            <a:xfrm>
              <a:off x="8114744" y="4787328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69</a:t>
              </a:r>
            </a:p>
          </p:txBody>
        </p:sp>
        <p:sp>
          <p:nvSpPr>
            <p:cNvPr id="197" name="Rectángulo redondeado 196">
              <a:hlinkClick r:id="" action="ppaction://hlinkshowjump?jump=nextslide"/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46F8F7F3-2CB5-0F4C-A28E-8A5E4078F6AA}"/>
                </a:ext>
              </a:extLst>
            </p:cNvPr>
            <p:cNvSpPr/>
            <p:nvPr/>
          </p:nvSpPr>
          <p:spPr>
            <a:xfrm>
              <a:off x="2801745" y="5721529"/>
              <a:ext cx="513532" cy="4212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CCAMSTERDAM" panose="02000603000000000000" pitchFamily="2" charset="0"/>
                  <a:ea typeface="CCAMSTERDAM" panose="02000603000000000000" pitchFamily="2" charset="0"/>
                </a:rPr>
                <a:t>62</a:t>
              </a:r>
            </a:p>
          </p:txBody>
        </p:sp>
      </p:grpSp>
      <p:sp>
        <p:nvSpPr>
          <p:cNvPr id="110" name="Rectángulo redondeado 109">
            <a:extLst>
              <a:ext uri="{FF2B5EF4-FFF2-40B4-BE49-F238E27FC236}">
                <a16:creationId xmlns:a16="http://schemas.microsoft.com/office/drawing/2014/main" id="{693FBC7A-0CFC-CA44-94FE-71F30FA1040A}"/>
              </a:ext>
            </a:extLst>
          </p:cNvPr>
          <p:cNvSpPr/>
          <p:nvPr/>
        </p:nvSpPr>
        <p:spPr>
          <a:xfrm>
            <a:off x="683098" y="256228"/>
            <a:ext cx="2232471" cy="818799"/>
          </a:xfrm>
          <a:prstGeom prst="roundRect">
            <a:avLst/>
          </a:prstGeom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354754446">
                  <a:custGeom>
                    <a:avLst/>
                    <a:gdLst>
                      <a:gd name="connsiteX0" fmla="*/ 0 w 2232471"/>
                      <a:gd name="connsiteY0" fmla="*/ 136469 h 818799"/>
                      <a:gd name="connsiteX1" fmla="*/ 136469 w 2232471"/>
                      <a:gd name="connsiteY1" fmla="*/ 0 h 818799"/>
                      <a:gd name="connsiteX2" fmla="*/ 789647 w 2232471"/>
                      <a:gd name="connsiteY2" fmla="*/ 0 h 818799"/>
                      <a:gd name="connsiteX3" fmla="*/ 1442824 w 2232471"/>
                      <a:gd name="connsiteY3" fmla="*/ 0 h 818799"/>
                      <a:gd name="connsiteX4" fmla="*/ 2096002 w 2232471"/>
                      <a:gd name="connsiteY4" fmla="*/ 0 h 818799"/>
                      <a:gd name="connsiteX5" fmla="*/ 2232471 w 2232471"/>
                      <a:gd name="connsiteY5" fmla="*/ 136469 h 818799"/>
                      <a:gd name="connsiteX6" fmla="*/ 2232471 w 2232471"/>
                      <a:gd name="connsiteY6" fmla="*/ 682330 h 818799"/>
                      <a:gd name="connsiteX7" fmla="*/ 2096002 w 2232471"/>
                      <a:gd name="connsiteY7" fmla="*/ 818799 h 818799"/>
                      <a:gd name="connsiteX8" fmla="*/ 1403634 w 2232471"/>
                      <a:gd name="connsiteY8" fmla="*/ 818799 h 818799"/>
                      <a:gd name="connsiteX9" fmla="*/ 809242 w 2232471"/>
                      <a:gd name="connsiteY9" fmla="*/ 818799 h 818799"/>
                      <a:gd name="connsiteX10" fmla="*/ 136469 w 2232471"/>
                      <a:gd name="connsiteY10" fmla="*/ 818799 h 818799"/>
                      <a:gd name="connsiteX11" fmla="*/ 0 w 2232471"/>
                      <a:gd name="connsiteY11" fmla="*/ 682330 h 818799"/>
                      <a:gd name="connsiteX12" fmla="*/ 0 w 2232471"/>
                      <a:gd name="connsiteY12" fmla="*/ 136469 h 8187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32471" h="818799" fill="none" extrusionOk="0">
                        <a:moveTo>
                          <a:pt x="0" y="136469"/>
                        </a:moveTo>
                        <a:cubicBezTo>
                          <a:pt x="-1856" y="54807"/>
                          <a:pt x="63371" y="504"/>
                          <a:pt x="136469" y="0"/>
                        </a:cubicBezTo>
                        <a:cubicBezTo>
                          <a:pt x="363639" y="15370"/>
                          <a:pt x="610191" y="-8795"/>
                          <a:pt x="789647" y="0"/>
                        </a:cubicBezTo>
                        <a:cubicBezTo>
                          <a:pt x="969103" y="8795"/>
                          <a:pt x="1289219" y="-13228"/>
                          <a:pt x="1442824" y="0"/>
                        </a:cubicBezTo>
                        <a:cubicBezTo>
                          <a:pt x="1596429" y="13228"/>
                          <a:pt x="1831144" y="20618"/>
                          <a:pt x="2096002" y="0"/>
                        </a:cubicBezTo>
                        <a:cubicBezTo>
                          <a:pt x="2174991" y="10224"/>
                          <a:pt x="2239461" y="71170"/>
                          <a:pt x="2232471" y="136469"/>
                        </a:cubicBezTo>
                        <a:cubicBezTo>
                          <a:pt x="2220050" y="351923"/>
                          <a:pt x="2237482" y="522812"/>
                          <a:pt x="2232471" y="682330"/>
                        </a:cubicBezTo>
                        <a:cubicBezTo>
                          <a:pt x="2245686" y="752012"/>
                          <a:pt x="2174666" y="811470"/>
                          <a:pt x="2096002" y="818799"/>
                        </a:cubicBezTo>
                        <a:cubicBezTo>
                          <a:pt x="1874193" y="789058"/>
                          <a:pt x="1695080" y="816949"/>
                          <a:pt x="1403634" y="818799"/>
                        </a:cubicBezTo>
                        <a:cubicBezTo>
                          <a:pt x="1112188" y="820649"/>
                          <a:pt x="950451" y="815822"/>
                          <a:pt x="809242" y="818799"/>
                        </a:cubicBezTo>
                        <a:cubicBezTo>
                          <a:pt x="668033" y="821776"/>
                          <a:pt x="308504" y="790308"/>
                          <a:pt x="136469" y="818799"/>
                        </a:cubicBezTo>
                        <a:cubicBezTo>
                          <a:pt x="74595" y="816349"/>
                          <a:pt x="-10817" y="770044"/>
                          <a:pt x="0" y="682330"/>
                        </a:cubicBezTo>
                        <a:cubicBezTo>
                          <a:pt x="12466" y="420123"/>
                          <a:pt x="16861" y="320267"/>
                          <a:pt x="0" y="136469"/>
                        </a:cubicBezTo>
                        <a:close/>
                      </a:path>
                      <a:path w="2232471" h="818799" stroke="0" extrusionOk="0">
                        <a:moveTo>
                          <a:pt x="0" y="136469"/>
                        </a:moveTo>
                        <a:cubicBezTo>
                          <a:pt x="-4438" y="66142"/>
                          <a:pt x="76772" y="-3380"/>
                          <a:pt x="136469" y="0"/>
                        </a:cubicBezTo>
                        <a:cubicBezTo>
                          <a:pt x="411192" y="27694"/>
                          <a:pt x="470528" y="17822"/>
                          <a:pt x="789647" y="0"/>
                        </a:cubicBezTo>
                        <a:cubicBezTo>
                          <a:pt x="1108766" y="-17822"/>
                          <a:pt x="1163530" y="20137"/>
                          <a:pt x="1403634" y="0"/>
                        </a:cubicBezTo>
                        <a:cubicBezTo>
                          <a:pt x="1643738" y="-20137"/>
                          <a:pt x="1891891" y="-1064"/>
                          <a:pt x="2096002" y="0"/>
                        </a:cubicBezTo>
                        <a:cubicBezTo>
                          <a:pt x="2173869" y="-3361"/>
                          <a:pt x="2234353" y="60093"/>
                          <a:pt x="2232471" y="136469"/>
                        </a:cubicBezTo>
                        <a:cubicBezTo>
                          <a:pt x="2210151" y="279882"/>
                          <a:pt x="2258822" y="493429"/>
                          <a:pt x="2232471" y="682330"/>
                        </a:cubicBezTo>
                        <a:cubicBezTo>
                          <a:pt x="2238196" y="749714"/>
                          <a:pt x="2165868" y="806193"/>
                          <a:pt x="2096002" y="818799"/>
                        </a:cubicBezTo>
                        <a:cubicBezTo>
                          <a:pt x="1751202" y="819285"/>
                          <a:pt x="1620645" y="789530"/>
                          <a:pt x="1403634" y="818799"/>
                        </a:cubicBezTo>
                        <a:cubicBezTo>
                          <a:pt x="1186623" y="848068"/>
                          <a:pt x="1094725" y="790286"/>
                          <a:pt x="789647" y="818799"/>
                        </a:cubicBezTo>
                        <a:cubicBezTo>
                          <a:pt x="484569" y="847312"/>
                          <a:pt x="344099" y="799020"/>
                          <a:pt x="136469" y="818799"/>
                        </a:cubicBezTo>
                        <a:cubicBezTo>
                          <a:pt x="57877" y="833654"/>
                          <a:pt x="14122" y="758523"/>
                          <a:pt x="0" y="682330"/>
                        </a:cubicBezTo>
                        <a:cubicBezTo>
                          <a:pt x="5549" y="458202"/>
                          <a:pt x="21548" y="320770"/>
                          <a:pt x="0" y="136469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latin typeface="CCAMSTERDAM" panose="02000603000000000000" pitchFamily="2" charset="0"/>
                <a:ea typeface="CCAMSTERDAM" panose="02000603000000000000" pitchFamily="2" charset="0"/>
              </a:rPr>
              <a:t>Tabla del 7</a:t>
            </a:r>
          </a:p>
        </p:txBody>
      </p:sp>
      <p:pic>
        <p:nvPicPr>
          <p:cNvPr id="115" name="Imagen 114">
            <a:extLst>
              <a:ext uri="{FF2B5EF4-FFF2-40B4-BE49-F238E27FC236}">
                <a16:creationId xmlns:a16="http://schemas.microsoft.com/office/drawing/2014/main" id="{281BFA71-4E75-6743-9B70-0E26138A7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4487">
            <a:off x="11107005" y="409988"/>
            <a:ext cx="649775" cy="649775"/>
          </a:xfrm>
          <a:prstGeom prst="rect">
            <a:avLst/>
          </a:prstGeom>
        </p:spPr>
      </p:pic>
      <p:pic>
        <p:nvPicPr>
          <p:cNvPr id="208" name="Imagen 207">
            <a:extLst>
              <a:ext uri="{FF2B5EF4-FFF2-40B4-BE49-F238E27FC236}">
                <a16:creationId xmlns:a16="http://schemas.microsoft.com/office/drawing/2014/main" id="{DE57A720-694C-CA4D-AFBD-C73E4E3DB9B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 rot="482903">
            <a:off x="11354960" y="1270584"/>
            <a:ext cx="738371" cy="738371"/>
          </a:xfrm>
          <a:prstGeom prst="rect">
            <a:avLst/>
          </a:prstGeom>
        </p:spPr>
      </p:pic>
      <p:pic>
        <p:nvPicPr>
          <p:cNvPr id="210" name="Imagen 209">
            <a:extLst>
              <a:ext uri="{FF2B5EF4-FFF2-40B4-BE49-F238E27FC236}">
                <a16:creationId xmlns:a16="http://schemas.microsoft.com/office/drawing/2014/main" id="{126E22A3-98CE-2B40-8EAE-84B75EB7B58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 rot="21238981">
            <a:off x="11101582" y="2079812"/>
            <a:ext cx="730756" cy="730756"/>
          </a:xfrm>
          <a:prstGeom prst="rect">
            <a:avLst/>
          </a:prstGeom>
        </p:spPr>
      </p:pic>
      <p:pic>
        <p:nvPicPr>
          <p:cNvPr id="211" name="Imagen 210">
            <a:extLst>
              <a:ext uri="{FF2B5EF4-FFF2-40B4-BE49-F238E27FC236}">
                <a16:creationId xmlns:a16="http://schemas.microsoft.com/office/drawing/2014/main" id="{51645116-FE5C-344D-BE13-38C119E9F79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1245545" y="5770852"/>
            <a:ext cx="730756" cy="73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4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" action="ppaction://hlinkshowjump?jump=previousslide"/>
            <a:hlinkHover r:id="" action="ppaction://hlinkshowjump?jump=previousslide"/>
            <a:extLst>
              <a:ext uri="{FF2B5EF4-FFF2-40B4-BE49-F238E27FC236}">
                <a16:creationId xmlns:a16="http://schemas.microsoft.com/office/drawing/2014/main" id="{75EA519E-F916-F342-BBC1-ED26D28E2969}"/>
              </a:ext>
            </a:extLst>
          </p:cNvPr>
          <p:cNvSpPr txBox="1"/>
          <p:nvPr/>
        </p:nvSpPr>
        <p:spPr>
          <a:xfrm>
            <a:off x="388705" y="2229492"/>
            <a:ext cx="11414589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latin typeface="CCAMSTERDAM" panose="02000603000000000000" pitchFamily="2" charset="0"/>
                <a:ea typeface="CCAMSTERDAM" panose="02000603000000000000" pitchFamily="2" charset="0"/>
              </a:rPr>
              <a:t>¡EMPIEZA DE NUEVO!</a:t>
            </a:r>
          </a:p>
        </p:txBody>
      </p:sp>
    </p:spTree>
    <p:extLst>
      <p:ext uri="{BB962C8B-B14F-4D97-AF65-F5344CB8AC3E}">
        <p14:creationId xmlns:p14="http://schemas.microsoft.com/office/powerpoint/2010/main" val="107988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upo 52">
            <a:extLst>
              <a:ext uri="{FF2B5EF4-FFF2-40B4-BE49-F238E27FC236}">
                <a16:creationId xmlns:a16="http://schemas.microsoft.com/office/drawing/2014/main" id="{5565E9DD-1DE1-C147-B2A2-54C67B24D1DA}"/>
              </a:ext>
            </a:extLst>
          </p:cNvPr>
          <p:cNvGrpSpPr/>
          <p:nvPr/>
        </p:nvGrpSpPr>
        <p:grpSpPr>
          <a:xfrm>
            <a:off x="2130602" y="1159307"/>
            <a:ext cx="8235596" cy="5180104"/>
            <a:chOff x="2000890" y="614521"/>
            <a:chExt cx="8235596" cy="5180104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2985B387-0404-DD43-829B-85AAA04AB77D}"/>
                </a:ext>
              </a:extLst>
            </p:cNvPr>
            <p:cNvSpPr/>
            <p:nvPr/>
          </p:nvSpPr>
          <p:spPr>
            <a:xfrm>
              <a:off x="2000890" y="616448"/>
              <a:ext cx="914400" cy="8630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F346C50D-E69D-AD40-A55D-75009F0F45CB}"/>
                </a:ext>
              </a:extLst>
            </p:cNvPr>
            <p:cNvSpPr/>
            <p:nvPr/>
          </p:nvSpPr>
          <p:spPr>
            <a:xfrm>
              <a:off x="2917861" y="616449"/>
              <a:ext cx="914400" cy="8630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LIBRO</a:t>
              </a: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2305B4F4-0A25-8542-93DD-23356FDC209B}"/>
                </a:ext>
              </a:extLst>
            </p:cNvPr>
            <p:cNvSpPr/>
            <p:nvPr/>
          </p:nvSpPr>
          <p:spPr>
            <a:xfrm>
              <a:off x="3832261" y="616449"/>
              <a:ext cx="914400" cy="8630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mesa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79E3878-7C7D-0A4E-A396-14A3A47C04A0}"/>
                </a:ext>
              </a:extLst>
            </p:cNvPr>
            <p:cNvSpPr/>
            <p:nvPr/>
          </p:nvSpPr>
          <p:spPr>
            <a:xfrm>
              <a:off x="4746661" y="616449"/>
              <a:ext cx="914400" cy="8630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célula</a:t>
              </a:r>
              <a:endParaRPr lang="es-ES" sz="1400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A7D60769-4592-4440-985F-018C5C6F5882}"/>
                </a:ext>
              </a:extLst>
            </p:cNvPr>
            <p:cNvSpPr/>
            <p:nvPr/>
          </p:nvSpPr>
          <p:spPr>
            <a:xfrm>
              <a:off x="2917861" y="1479479"/>
              <a:ext cx="914400" cy="8630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limón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1B390E08-CA77-714B-B342-2BFE2606DFD3}"/>
                </a:ext>
              </a:extLst>
            </p:cNvPr>
            <p:cNvSpPr/>
            <p:nvPr/>
          </p:nvSpPr>
          <p:spPr>
            <a:xfrm>
              <a:off x="3830547" y="1479478"/>
              <a:ext cx="914400" cy="8630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dado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406B4B93-EEA5-DB4E-AAC9-0E3D891E9EAB}"/>
                </a:ext>
              </a:extLst>
            </p:cNvPr>
            <p:cNvSpPr/>
            <p:nvPr/>
          </p:nvSpPr>
          <p:spPr>
            <a:xfrm>
              <a:off x="4746660" y="1479480"/>
              <a:ext cx="1027415" cy="8630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móvil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B940C5B-6F59-D846-9C07-AB532B3EFC31}"/>
                </a:ext>
              </a:extLst>
            </p:cNvPr>
            <p:cNvSpPr/>
            <p:nvPr/>
          </p:nvSpPr>
          <p:spPr>
            <a:xfrm>
              <a:off x="5661061" y="1479479"/>
              <a:ext cx="914400" cy="8630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silla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160DEAE8-6073-3542-924F-34E4744F4C0E}"/>
                </a:ext>
              </a:extLst>
            </p:cNvPr>
            <p:cNvSpPr/>
            <p:nvPr/>
          </p:nvSpPr>
          <p:spPr>
            <a:xfrm>
              <a:off x="5661061" y="616448"/>
              <a:ext cx="914400" cy="8630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tapón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F14CA8E-8D7F-604B-B5C9-0E09CD6B34D3}"/>
                </a:ext>
              </a:extLst>
            </p:cNvPr>
            <p:cNvSpPr/>
            <p:nvPr/>
          </p:nvSpPr>
          <p:spPr>
            <a:xfrm>
              <a:off x="6575461" y="616448"/>
              <a:ext cx="914400" cy="863030"/>
            </a:xfrm>
            <a:prstGeom prst="rect">
              <a:avLst/>
            </a:prstGeom>
            <a:solidFill>
              <a:srgbClr val="DCFF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PÁGINA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8E4C775-1589-3449-B01E-CAEDD713C133}"/>
                </a:ext>
              </a:extLst>
            </p:cNvPr>
            <p:cNvSpPr/>
            <p:nvPr/>
          </p:nvSpPr>
          <p:spPr>
            <a:xfrm>
              <a:off x="6575461" y="1479479"/>
              <a:ext cx="914400" cy="8630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Click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pared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B2C9F960-1084-DC4F-AED0-6D4DD8365E56}"/>
                </a:ext>
              </a:extLst>
            </p:cNvPr>
            <p:cNvSpPr/>
            <p:nvPr/>
          </p:nvSpPr>
          <p:spPr>
            <a:xfrm>
              <a:off x="2917861" y="2342509"/>
              <a:ext cx="914400" cy="8630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Click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gótico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BC936763-4304-6240-A034-FEF0CC187F0B}"/>
                </a:ext>
              </a:extLst>
            </p:cNvPr>
            <p:cNvSpPr/>
            <p:nvPr/>
          </p:nvSpPr>
          <p:spPr>
            <a:xfrm>
              <a:off x="3832261" y="2342509"/>
              <a:ext cx="914400" cy="8630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saltar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781FDC53-0292-114D-AED7-ED20C873352E}"/>
                </a:ext>
              </a:extLst>
            </p:cNvPr>
            <p:cNvSpPr/>
            <p:nvPr/>
          </p:nvSpPr>
          <p:spPr>
            <a:xfrm>
              <a:off x="4746661" y="2342509"/>
              <a:ext cx="914400" cy="8630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salir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DCB81261-97CE-A440-BAD7-D9836A9E3F91}"/>
                </a:ext>
              </a:extLst>
            </p:cNvPr>
            <p:cNvSpPr/>
            <p:nvPr/>
          </p:nvSpPr>
          <p:spPr>
            <a:xfrm>
              <a:off x="5661061" y="2342509"/>
              <a:ext cx="914400" cy="8630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leche</a:t>
              </a: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0E8E87CF-42DD-2B4D-A5EA-6862520F38E2}"/>
                </a:ext>
              </a:extLst>
            </p:cNvPr>
            <p:cNvSpPr/>
            <p:nvPr/>
          </p:nvSpPr>
          <p:spPr>
            <a:xfrm>
              <a:off x="6575461" y="2342509"/>
              <a:ext cx="914400" cy="8630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página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E157182D-6C3A-9641-B565-C90365CBF939}"/>
                </a:ext>
              </a:extLst>
            </p:cNvPr>
            <p:cNvSpPr/>
            <p:nvPr/>
          </p:nvSpPr>
          <p:spPr>
            <a:xfrm>
              <a:off x="2917861" y="3205538"/>
              <a:ext cx="914400" cy="863030"/>
            </a:xfrm>
            <a:prstGeom prst="rect">
              <a:avLst/>
            </a:prstGeom>
            <a:solidFill>
              <a:srgbClr val="FFED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CORRER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DB141FC-63F3-C249-8B18-832B6E95104C}"/>
                </a:ext>
              </a:extLst>
            </p:cNvPr>
            <p:cNvSpPr/>
            <p:nvPr/>
          </p:nvSpPr>
          <p:spPr>
            <a:xfrm>
              <a:off x="3832261" y="3205539"/>
              <a:ext cx="914400" cy="8630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PÁJARO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7CDD7894-77FE-EC4A-B4E2-A4D323820149}"/>
                </a:ext>
              </a:extLst>
            </p:cNvPr>
            <p:cNvSpPr/>
            <p:nvPr/>
          </p:nvSpPr>
          <p:spPr>
            <a:xfrm>
              <a:off x="4746661" y="3205538"/>
              <a:ext cx="914400" cy="8630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soñar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ABE5075F-F3E2-9146-B380-DF8881D8B8A2}"/>
                </a:ext>
              </a:extLst>
            </p:cNvPr>
            <p:cNvSpPr/>
            <p:nvPr/>
          </p:nvSpPr>
          <p:spPr>
            <a:xfrm>
              <a:off x="5657637" y="3205537"/>
              <a:ext cx="914400" cy="8630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goma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F5F222A8-B9D1-0F4F-9FD1-0E15418D936C}"/>
                </a:ext>
              </a:extLst>
            </p:cNvPr>
            <p:cNvSpPr/>
            <p:nvPr/>
          </p:nvSpPr>
          <p:spPr>
            <a:xfrm>
              <a:off x="6575461" y="3205537"/>
              <a:ext cx="914400" cy="8630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rojo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661C5D40-1BD8-334A-835E-DA22970FCF78}"/>
                </a:ext>
              </a:extLst>
            </p:cNvPr>
            <p:cNvSpPr/>
            <p:nvPr/>
          </p:nvSpPr>
          <p:spPr>
            <a:xfrm>
              <a:off x="2917861" y="4068567"/>
              <a:ext cx="914400" cy="863030"/>
            </a:xfrm>
            <a:prstGeom prst="rect">
              <a:avLst/>
            </a:prstGeom>
            <a:solidFill>
              <a:srgbClr val="FFD6DA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PATÉ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274366AF-43D9-154C-891C-CEE4EAB8225E}"/>
                </a:ext>
              </a:extLst>
            </p:cNvPr>
            <p:cNvSpPr/>
            <p:nvPr/>
          </p:nvSpPr>
          <p:spPr>
            <a:xfrm>
              <a:off x="2917861" y="4931595"/>
              <a:ext cx="914400" cy="863030"/>
            </a:xfrm>
            <a:prstGeom prst="rect">
              <a:avLst/>
            </a:prstGeom>
            <a:solidFill>
              <a:srgbClr val="FEFFE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FÁBULA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59F2F8F2-B329-1847-B845-279AF211FEBB}"/>
                </a:ext>
              </a:extLst>
            </p:cNvPr>
            <p:cNvSpPr/>
            <p:nvPr/>
          </p:nvSpPr>
          <p:spPr>
            <a:xfrm>
              <a:off x="3832261" y="4076271"/>
              <a:ext cx="914400" cy="863030"/>
            </a:xfrm>
            <a:prstGeom prst="rect">
              <a:avLst/>
            </a:prstGeom>
            <a:solidFill>
              <a:srgbClr val="FFED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Click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RAÍZ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B7F7532F-C75B-6649-8BA7-966B9E981753}"/>
                </a:ext>
              </a:extLst>
            </p:cNvPr>
            <p:cNvSpPr/>
            <p:nvPr/>
          </p:nvSpPr>
          <p:spPr>
            <a:xfrm>
              <a:off x="3832261" y="4927741"/>
              <a:ext cx="914400" cy="863030"/>
            </a:xfrm>
            <a:prstGeom prst="rect">
              <a:avLst/>
            </a:prstGeom>
            <a:solidFill>
              <a:srgbClr val="FFD6DA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PANEL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4B7A1C78-292F-D140-8B8D-D63CCEF8260E}"/>
                </a:ext>
              </a:extLst>
            </p:cNvPr>
            <p:cNvSpPr/>
            <p:nvPr/>
          </p:nvSpPr>
          <p:spPr>
            <a:xfrm>
              <a:off x="4746661" y="4064715"/>
              <a:ext cx="914400" cy="8630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Click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ÁRABE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4635DFE3-9145-FA4C-A7D9-2A2DBFFFF00C}"/>
                </a:ext>
              </a:extLst>
            </p:cNvPr>
            <p:cNvSpPr/>
            <p:nvPr/>
          </p:nvSpPr>
          <p:spPr>
            <a:xfrm>
              <a:off x="6575461" y="4064715"/>
              <a:ext cx="914400" cy="8630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azul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C4EEE480-0E52-3542-AEA0-49EA502BBD9C}"/>
                </a:ext>
              </a:extLst>
            </p:cNvPr>
            <p:cNvSpPr/>
            <p:nvPr/>
          </p:nvSpPr>
          <p:spPr>
            <a:xfrm>
              <a:off x="5661061" y="4064715"/>
              <a:ext cx="914400" cy="8630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mural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0B0D7DB7-19F7-284D-BC29-A00D4E36C95C}"/>
                </a:ext>
              </a:extLst>
            </p:cNvPr>
            <p:cNvSpPr/>
            <p:nvPr/>
          </p:nvSpPr>
          <p:spPr>
            <a:xfrm>
              <a:off x="7489861" y="614521"/>
              <a:ext cx="914400" cy="863030"/>
            </a:xfrm>
            <a:prstGeom prst="rect">
              <a:avLst/>
            </a:prstGeom>
            <a:solidFill>
              <a:srgbClr val="EEEB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SOÑAR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42005054-BF04-C14F-8B0E-FE833CB33463}"/>
                </a:ext>
              </a:extLst>
            </p:cNvPr>
            <p:cNvSpPr/>
            <p:nvPr/>
          </p:nvSpPr>
          <p:spPr>
            <a:xfrm>
              <a:off x="8404261" y="614521"/>
              <a:ext cx="914400" cy="863030"/>
            </a:xfrm>
            <a:prstGeom prst="rect">
              <a:avLst/>
            </a:prstGeom>
            <a:solidFill>
              <a:srgbClr val="FEFFE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Click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ÚLTIMO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26C27C5A-A398-B74C-8D5A-7522E0EA33A3}"/>
                </a:ext>
              </a:extLst>
            </p:cNvPr>
            <p:cNvSpPr/>
            <p:nvPr/>
          </p:nvSpPr>
          <p:spPr>
            <a:xfrm>
              <a:off x="7491575" y="1473697"/>
              <a:ext cx="914400" cy="863030"/>
            </a:xfrm>
            <a:prstGeom prst="rect">
              <a:avLst/>
            </a:prstGeom>
            <a:solidFill>
              <a:srgbClr val="DCFF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Click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TÚNICA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A64E6776-F7C4-094D-99BD-CF7CC614377B}"/>
                </a:ext>
              </a:extLst>
            </p:cNvPr>
            <p:cNvSpPr/>
            <p:nvPr/>
          </p:nvSpPr>
          <p:spPr>
            <a:xfrm>
              <a:off x="8404261" y="1473697"/>
              <a:ext cx="914400" cy="863030"/>
            </a:xfrm>
            <a:prstGeom prst="rect">
              <a:avLst/>
            </a:prstGeom>
            <a:solidFill>
              <a:srgbClr val="EEEB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BARRER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A226E939-94C5-5F48-91AB-5B577213F962}"/>
                </a:ext>
              </a:extLst>
            </p:cNvPr>
            <p:cNvSpPr/>
            <p:nvPr/>
          </p:nvSpPr>
          <p:spPr>
            <a:xfrm>
              <a:off x="7489861" y="2337691"/>
              <a:ext cx="914400" cy="8630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MELÓN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3679BA1D-3D1D-DD47-BFC8-077A57AE5FEF}"/>
                </a:ext>
              </a:extLst>
            </p:cNvPr>
            <p:cNvSpPr/>
            <p:nvPr/>
          </p:nvSpPr>
          <p:spPr>
            <a:xfrm>
              <a:off x="8404261" y="2337691"/>
              <a:ext cx="914400" cy="863030"/>
            </a:xfrm>
            <a:prstGeom prst="rect">
              <a:avLst/>
            </a:prstGeom>
            <a:solidFill>
              <a:srgbClr val="DCFF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PÁLIDO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AE0A7618-B48C-9B44-B976-4C159D688593}"/>
                </a:ext>
              </a:extLst>
            </p:cNvPr>
            <p:cNvSpPr/>
            <p:nvPr/>
          </p:nvSpPr>
          <p:spPr>
            <a:xfrm>
              <a:off x="4746661" y="4931595"/>
              <a:ext cx="914400" cy="863030"/>
            </a:xfrm>
            <a:prstGeom prst="rect">
              <a:avLst/>
            </a:prstGeom>
            <a:solidFill>
              <a:srgbClr val="FFED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CANTAR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D953DF8F-49FA-0142-B1EC-759FC7233629}"/>
                </a:ext>
              </a:extLst>
            </p:cNvPr>
            <p:cNvSpPr/>
            <p:nvPr/>
          </p:nvSpPr>
          <p:spPr>
            <a:xfrm>
              <a:off x="5664486" y="4923891"/>
              <a:ext cx="914400" cy="8630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GÉNERO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F5814F3-D839-9D4D-B673-67D2A2D5634B}"/>
                </a:ext>
              </a:extLst>
            </p:cNvPr>
            <p:cNvSpPr/>
            <p:nvPr/>
          </p:nvSpPr>
          <p:spPr>
            <a:xfrm>
              <a:off x="6575461" y="4927741"/>
              <a:ext cx="914400" cy="8630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cajón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EA22FE60-E7D5-3849-90EF-2668978D9D8E}"/>
                </a:ext>
              </a:extLst>
            </p:cNvPr>
            <p:cNvSpPr/>
            <p:nvPr/>
          </p:nvSpPr>
          <p:spPr>
            <a:xfrm>
              <a:off x="7488147" y="3200719"/>
              <a:ext cx="914400" cy="8630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verde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D4B452CC-8829-4E48-9E53-C301CB95C6F0}"/>
                </a:ext>
              </a:extLst>
            </p:cNvPr>
            <p:cNvSpPr/>
            <p:nvPr/>
          </p:nvSpPr>
          <p:spPr>
            <a:xfrm>
              <a:off x="8404261" y="3200719"/>
              <a:ext cx="914400" cy="8630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mayor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FD1DE615-4D22-6747-A6DF-F294D3B79DE7}"/>
                </a:ext>
              </a:extLst>
            </p:cNvPr>
            <p:cNvSpPr/>
            <p:nvPr/>
          </p:nvSpPr>
          <p:spPr>
            <a:xfrm>
              <a:off x="7493286" y="4058929"/>
              <a:ext cx="914400" cy="8630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beso</a:t>
              </a: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5B453317-A51B-9C4D-A4BD-193AE4E26B2F}"/>
                </a:ext>
              </a:extLst>
            </p:cNvPr>
            <p:cNvSpPr/>
            <p:nvPr/>
          </p:nvSpPr>
          <p:spPr>
            <a:xfrm>
              <a:off x="8404261" y="4060861"/>
              <a:ext cx="914400" cy="8630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ayer</a:t>
              </a:r>
              <a:endParaRPr lang="es-ES" sz="1400" u="sng" dirty="0">
                <a:solidFill>
                  <a:schemeClr val="tx1"/>
                </a:solidFill>
                <a:latin typeface="CCAMSTERDAM" panose="02000603000000000000" pitchFamily="2" charset="0"/>
                <a:ea typeface="CCAMSTERDAM" panose="02000603000000000000" pitchFamily="2" charset="0"/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15E0442D-CD1F-A84A-9773-E1EF133F85B3}"/>
                </a:ext>
              </a:extLst>
            </p:cNvPr>
            <p:cNvSpPr/>
            <p:nvPr/>
          </p:nvSpPr>
          <p:spPr>
            <a:xfrm>
              <a:off x="7493286" y="4923889"/>
              <a:ext cx="914400" cy="8630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anillo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66479431-AE61-2844-9DC4-99396AFE3E4A}"/>
                </a:ext>
              </a:extLst>
            </p:cNvPr>
            <p:cNvSpPr/>
            <p:nvPr/>
          </p:nvSpPr>
          <p:spPr>
            <a:xfrm>
              <a:off x="8400836" y="4923889"/>
              <a:ext cx="914400" cy="8630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u="sng" dirty="0">
                  <a:solidFill>
                    <a:schemeClr val="tx1"/>
                  </a:solidFill>
                  <a:latin typeface="CCAMSTERDAM" panose="02000603000000000000" pitchFamily="2" charset="0"/>
                  <a:ea typeface="CCAMSTERDAM" panose="02000603000000000000" pitchFamily="2" charset="0"/>
                </a:rPr>
                <a:t>rosa</a:t>
              </a: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D8CEABCF-9ED9-7A43-9A49-3A242E5382CA}"/>
                </a:ext>
              </a:extLst>
            </p:cNvPr>
            <p:cNvSpPr/>
            <p:nvPr/>
          </p:nvSpPr>
          <p:spPr>
            <a:xfrm>
              <a:off x="9322086" y="4921001"/>
              <a:ext cx="914400" cy="8630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50" name="Imagen 49">
              <a:extLst>
                <a:ext uri="{FF2B5EF4-FFF2-40B4-BE49-F238E27FC236}">
                  <a16:creationId xmlns:a16="http://schemas.microsoft.com/office/drawing/2014/main" id="{743355A6-DABB-D947-A8D8-33B75EBFE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79484" y="667430"/>
              <a:ext cx="757212" cy="757212"/>
            </a:xfrm>
            <a:prstGeom prst="rect">
              <a:avLst/>
            </a:prstGeom>
          </p:spPr>
        </p:pic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4C97FF21-3DDA-8A49-B19F-4BE0289E2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75783" y="4927741"/>
              <a:ext cx="807006" cy="807006"/>
            </a:xfrm>
            <a:prstGeom prst="rect">
              <a:avLst/>
            </a:prstGeom>
          </p:spPr>
        </p:pic>
      </p:grpSp>
      <p:sp>
        <p:nvSpPr>
          <p:cNvPr id="54" name="CuadroTexto 53">
            <a:extLst>
              <a:ext uri="{FF2B5EF4-FFF2-40B4-BE49-F238E27FC236}">
                <a16:creationId xmlns:a16="http://schemas.microsoft.com/office/drawing/2014/main" id="{5745FCEF-6995-B744-851B-9C5426A4B141}"/>
              </a:ext>
            </a:extLst>
          </p:cNvPr>
          <p:cNvSpPr txBox="1"/>
          <p:nvPr/>
        </p:nvSpPr>
        <p:spPr>
          <a:xfrm>
            <a:off x="2758284" y="233360"/>
            <a:ext cx="667543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516240314">
                  <a:custGeom>
                    <a:avLst/>
                    <a:gdLst>
                      <a:gd name="connsiteX0" fmla="*/ 0 w 6675432"/>
                      <a:gd name="connsiteY0" fmla="*/ 0 h 646331"/>
                      <a:gd name="connsiteX1" fmla="*/ 600789 w 6675432"/>
                      <a:gd name="connsiteY1" fmla="*/ 0 h 646331"/>
                      <a:gd name="connsiteX2" fmla="*/ 1134823 w 6675432"/>
                      <a:gd name="connsiteY2" fmla="*/ 0 h 646331"/>
                      <a:gd name="connsiteX3" fmla="*/ 1802367 w 6675432"/>
                      <a:gd name="connsiteY3" fmla="*/ 0 h 646331"/>
                      <a:gd name="connsiteX4" fmla="*/ 2336401 w 6675432"/>
                      <a:gd name="connsiteY4" fmla="*/ 0 h 646331"/>
                      <a:gd name="connsiteX5" fmla="*/ 2803681 w 6675432"/>
                      <a:gd name="connsiteY5" fmla="*/ 0 h 646331"/>
                      <a:gd name="connsiteX6" fmla="*/ 3537979 w 6675432"/>
                      <a:gd name="connsiteY6" fmla="*/ 0 h 646331"/>
                      <a:gd name="connsiteX7" fmla="*/ 4205522 w 6675432"/>
                      <a:gd name="connsiteY7" fmla="*/ 0 h 646331"/>
                      <a:gd name="connsiteX8" fmla="*/ 4672802 w 6675432"/>
                      <a:gd name="connsiteY8" fmla="*/ 0 h 646331"/>
                      <a:gd name="connsiteX9" fmla="*/ 5206837 w 6675432"/>
                      <a:gd name="connsiteY9" fmla="*/ 0 h 646331"/>
                      <a:gd name="connsiteX10" fmla="*/ 5941134 w 6675432"/>
                      <a:gd name="connsiteY10" fmla="*/ 0 h 646331"/>
                      <a:gd name="connsiteX11" fmla="*/ 6675432 w 6675432"/>
                      <a:gd name="connsiteY11" fmla="*/ 0 h 646331"/>
                      <a:gd name="connsiteX12" fmla="*/ 6675432 w 6675432"/>
                      <a:gd name="connsiteY12" fmla="*/ 646331 h 646331"/>
                      <a:gd name="connsiteX13" fmla="*/ 6007889 w 6675432"/>
                      <a:gd name="connsiteY13" fmla="*/ 646331 h 646331"/>
                      <a:gd name="connsiteX14" fmla="*/ 5473854 w 6675432"/>
                      <a:gd name="connsiteY14" fmla="*/ 646331 h 646331"/>
                      <a:gd name="connsiteX15" fmla="*/ 4806311 w 6675432"/>
                      <a:gd name="connsiteY15" fmla="*/ 646331 h 646331"/>
                      <a:gd name="connsiteX16" fmla="*/ 4138768 w 6675432"/>
                      <a:gd name="connsiteY16" fmla="*/ 646331 h 646331"/>
                      <a:gd name="connsiteX17" fmla="*/ 3337716 w 6675432"/>
                      <a:gd name="connsiteY17" fmla="*/ 646331 h 646331"/>
                      <a:gd name="connsiteX18" fmla="*/ 2670173 w 6675432"/>
                      <a:gd name="connsiteY18" fmla="*/ 646331 h 646331"/>
                      <a:gd name="connsiteX19" fmla="*/ 2136138 w 6675432"/>
                      <a:gd name="connsiteY19" fmla="*/ 646331 h 646331"/>
                      <a:gd name="connsiteX20" fmla="*/ 1668858 w 6675432"/>
                      <a:gd name="connsiteY20" fmla="*/ 646331 h 646331"/>
                      <a:gd name="connsiteX21" fmla="*/ 1134823 w 6675432"/>
                      <a:gd name="connsiteY21" fmla="*/ 646331 h 646331"/>
                      <a:gd name="connsiteX22" fmla="*/ 0 w 6675432"/>
                      <a:gd name="connsiteY22" fmla="*/ 646331 h 646331"/>
                      <a:gd name="connsiteX23" fmla="*/ 0 w 6675432"/>
                      <a:gd name="connsiteY23" fmla="*/ 0 h 646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6675432" h="646331" fill="none" extrusionOk="0">
                        <a:moveTo>
                          <a:pt x="0" y="0"/>
                        </a:moveTo>
                        <a:cubicBezTo>
                          <a:pt x="123243" y="4111"/>
                          <a:pt x="324515" y="-25070"/>
                          <a:pt x="600789" y="0"/>
                        </a:cubicBezTo>
                        <a:cubicBezTo>
                          <a:pt x="877063" y="25070"/>
                          <a:pt x="901030" y="14800"/>
                          <a:pt x="1134823" y="0"/>
                        </a:cubicBezTo>
                        <a:cubicBezTo>
                          <a:pt x="1368616" y="-14800"/>
                          <a:pt x="1485956" y="3116"/>
                          <a:pt x="1802367" y="0"/>
                        </a:cubicBezTo>
                        <a:cubicBezTo>
                          <a:pt x="2118778" y="-3116"/>
                          <a:pt x="2223209" y="8848"/>
                          <a:pt x="2336401" y="0"/>
                        </a:cubicBezTo>
                        <a:cubicBezTo>
                          <a:pt x="2449593" y="-8848"/>
                          <a:pt x="2670264" y="19245"/>
                          <a:pt x="2803681" y="0"/>
                        </a:cubicBezTo>
                        <a:cubicBezTo>
                          <a:pt x="2937098" y="-19245"/>
                          <a:pt x="3251259" y="-21660"/>
                          <a:pt x="3537979" y="0"/>
                        </a:cubicBezTo>
                        <a:cubicBezTo>
                          <a:pt x="3824699" y="21660"/>
                          <a:pt x="3887132" y="16926"/>
                          <a:pt x="4205522" y="0"/>
                        </a:cubicBezTo>
                        <a:cubicBezTo>
                          <a:pt x="4523912" y="-16926"/>
                          <a:pt x="4528804" y="17519"/>
                          <a:pt x="4672802" y="0"/>
                        </a:cubicBezTo>
                        <a:cubicBezTo>
                          <a:pt x="4816800" y="-17519"/>
                          <a:pt x="5068378" y="23608"/>
                          <a:pt x="5206837" y="0"/>
                        </a:cubicBezTo>
                        <a:cubicBezTo>
                          <a:pt x="5345297" y="-23608"/>
                          <a:pt x="5740211" y="-22618"/>
                          <a:pt x="5941134" y="0"/>
                        </a:cubicBezTo>
                        <a:cubicBezTo>
                          <a:pt x="6142057" y="22618"/>
                          <a:pt x="6349348" y="-15289"/>
                          <a:pt x="6675432" y="0"/>
                        </a:cubicBezTo>
                        <a:cubicBezTo>
                          <a:pt x="6654146" y="208876"/>
                          <a:pt x="6685654" y="511682"/>
                          <a:pt x="6675432" y="646331"/>
                        </a:cubicBezTo>
                        <a:cubicBezTo>
                          <a:pt x="6349867" y="655666"/>
                          <a:pt x="6295656" y="641562"/>
                          <a:pt x="6007889" y="646331"/>
                        </a:cubicBezTo>
                        <a:cubicBezTo>
                          <a:pt x="5720122" y="651100"/>
                          <a:pt x="5666355" y="636341"/>
                          <a:pt x="5473854" y="646331"/>
                        </a:cubicBezTo>
                        <a:cubicBezTo>
                          <a:pt x="5281354" y="656321"/>
                          <a:pt x="5072736" y="661557"/>
                          <a:pt x="4806311" y="646331"/>
                        </a:cubicBezTo>
                        <a:cubicBezTo>
                          <a:pt x="4539886" y="631105"/>
                          <a:pt x="4282214" y="677582"/>
                          <a:pt x="4138768" y="646331"/>
                        </a:cubicBezTo>
                        <a:cubicBezTo>
                          <a:pt x="3995322" y="615080"/>
                          <a:pt x="3605145" y="668407"/>
                          <a:pt x="3337716" y="646331"/>
                        </a:cubicBezTo>
                        <a:cubicBezTo>
                          <a:pt x="3070287" y="624255"/>
                          <a:pt x="2984895" y="678589"/>
                          <a:pt x="2670173" y="646331"/>
                        </a:cubicBezTo>
                        <a:cubicBezTo>
                          <a:pt x="2355451" y="614073"/>
                          <a:pt x="2356011" y="666696"/>
                          <a:pt x="2136138" y="646331"/>
                        </a:cubicBezTo>
                        <a:cubicBezTo>
                          <a:pt x="1916266" y="625966"/>
                          <a:pt x="1777519" y="652182"/>
                          <a:pt x="1668858" y="646331"/>
                        </a:cubicBezTo>
                        <a:cubicBezTo>
                          <a:pt x="1560197" y="640480"/>
                          <a:pt x="1260361" y="657006"/>
                          <a:pt x="1134823" y="646331"/>
                        </a:cubicBezTo>
                        <a:cubicBezTo>
                          <a:pt x="1009285" y="635656"/>
                          <a:pt x="299819" y="597715"/>
                          <a:pt x="0" y="646331"/>
                        </a:cubicBezTo>
                        <a:cubicBezTo>
                          <a:pt x="24598" y="353904"/>
                          <a:pt x="26215" y="152727"/>
                          <a:pt x="0" y="0"/>
                        </a:cubicBezTo>
                        <a:close/>
                      </a:path>
                      <a:path w="6675432" h="646331" stroke="0" extrusionOk="0">
                        <a:moveTo>
                          <a:pt x="0" y="0"/>
                        </a:moveTo>
                        <a:cubicBezTo>
                          <a:pt x="240763" y="-14323"/>
                          <a:pt x="400773" y="-6306"/>
                          <a:pt x="600789" y="0"/>
                        </a:cubicBezTo>
                        <a:cubicBezTo>
                          <a:pt x="800805" y="6306"/>
                          <a:pt x="1092705" y="2109"/>
                          <a:pt x="1268332" y="0"/>
                        </a:cubicBezTo>
                        <a:cubicBezTo>
                          <a:pt x="1443959" y="-2109"/>
                          <a:pt x="1832596" y="31945"/>
                          <a:pt x="2069384" y="0"/>
                        </a:cubicBezTo>
                        <a:cubicBezTo>
                          <a:pt x="2306172" y="-31945"/>
                          <a:pt x="2513915" y="12447"/>
                          <a:pt x="2670173" y="0"/>
                        </a:cubicBezTo>
                        <a:cubicBezTo>
                          <a:pt x="2826431" y="-12447"/>
                          <a:pt x="3021801" y="15812"/>
                          <a:pt x="3204207" y="0"/>
                        </a:cubicBezTo>
                        <a:cubicBezTo>
                          <a:pt x="3386613" y="-15812"/>
                          <a:pt x="3549134" y="-6718"/>
                          <a:pt x="3871751" y="0"/>
                        </a:cubicBezTo>
                        <a:cubicBezTo>
                          <a:pt x="4194368" y="6718"/>
                          <a:pt x="4244936" y="-29397"/>
                          <a:pt x="4472539" y="0"/>
                        </a:cubicBezTo>
                        <a:cubicBezTo>
                          <a:pt x="4700142" y="29397"/>
                          <a:pt x="4994608" y="1216"/>
                          <a:pt x="5273591" y="0"/>
                        </a:cubicBezTo>
                        <a:cubicBezTo>
                          <a:pt x="5552574" y="-1216"/>
                          <a:pt x="5580795" y="17325"/>
                          <a:pt x="5740872" y="0"/>
                        </a:cubicBezTo>
                        <a:cubicBezTo>
                          <a:pt x="5900949" y="-17325"/>
                          <a:pt x="6244032" y="-32496"/>
                          <a:pt x="6675432" y="0"/>
                        </a:cubicBezTo>
                        <a:cubicBezTo>
                          <a:pt x="6678107" y="180033"/>
                          <a:pt x="6706812" y="380702"/>
                          <a:pt x="6675432" y="646331"/>
                        </a:cubicBezTo>
                        <a:cubicBezTo>
                          <a:pt x="6314349" y="668778"/>
                          <a:pt x="6255362" y="629105"/>
                          <a:pt x="5874380" y="646331"/>
                        </a:cubicBezTo>
                        <a:cubicBezTo>
                          <a:pt x="5493398" y="663557"/>
                          <a:pt x="5627969" y="641440"/>
                          <a:pt x="5407100" y="646331"/>
                        </a:cubicBezTo>
                        <a:cubicBezTo>
                          <a:pt x="5186231" y="651222"/>
                          <a:pt x="4961943" y="646542"/>
                          <a:pt x="4739557" y="646331"/>
                        </a:cubicBezTo>
                        <a:cubicBezTo>
                          <a:pt x="4517171" y="646120"/>
                          <a:pt x="4335301" y="651188"/>
                          <a:pt x="4072014" y="646331"/>
                        </a:cubicBezTo>
                        <a:cubicBezTo>
                          <a:pt x="3808727" y="641474"/>
                          <a:pt x="3526682" y="662079"/>
                          <a:pt x="3270962" y="646331"/>
                        </a:cubicBezTo>
                        <a:cubicBezTo>
                          <a:pt x="3015242" y="630583"/>
                          <a:pt x="2909020" y="633567"/>
                          <a:pt x="2736927" y="646331"/>
                        </a:cubicBezTo>
                        <a:cubicBezTo>
                          <a:pt x="2564834" y="659095"/>
                          <a:pt x="2310869" y="649292"/>
                          <a:pt x="1935875" y="646331"/>
                        </a:cubicBezTo>
                        <a:cubicBezTo>
                          <a:pt x="1560881" y="643370"/>
                          <a:pt x="1512052" y="649008"/>
                          <a:pt x="1335086" y="646331"/>
                        </a:cubicBezTo>
                        <a:cubicBezTo>
                          <a:pt x="1158120" y="643654"/>
                          <a:pt x="958133" y="622972"/>
                          <a:pt x="801052" y="646331"/>
                        </a:cubicBezTo>
                        <a:cubicBezTo>
                          <a:pt x="643971" y="669690"/>
                          <a:pt x="364836" y="668381"/>
                          <a:pt x="0" y="646331"/>
                        </a:cubicBezTo>
                        <a:cubicBezTo>
                          <a:pt x="-21887" y="411704"/>
                          <a:pt x="15238" y="15424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CCAMSTERDAM" panose="02000603000000000000" pitchFamily="2" charset="0"/>
                <a:ea typeface="CCAMSTERDAM" panose="02000603000000000000" pitchFamily="2" charset="0"/>
              </a:rPr>
              <a:t>¡DE PALABRA LLANA EN LLANA IRÁS Y EL LABERINTO Resolverás!</a:t>
            </a: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083AA2A2-71B8-5847-AB34-FA027714C3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299" y="5381258"/>
            <a:ext cx="1244303" cy="1244303"/>
          </a:xfrm>
          <a:prstGeom prst="rect">
            <a:avLst/>
          </a:prstGeom>
        </p:spPr>
      </p:pic>
      <p:sp>
        <p:nvSpPr>
          <p:cNvPr id="57" name="CuadroTexto 56">
            <a:extLst>
              <a:ext uri="{FF2B5EF4-FFF2-40B4-BE49-F238E27FC236}">
                <a16:creationId xmlns:a16="http://schemas.microsoft.com/office/drawing/2014/main" id="{D6F132F8-EDCF-7149-92AB-ECED7E35701F}"/>
              </a:ext>
            </a:extLst>
          </p:cNvPr>
          <p:cNvSpPr txBox="1"/>
          <p:nvPr/>
        </p:nvSpPr>
        <p:spPr>
          <a:xfrm>
            <a:off x="356974" y="2245920"/>
            <a:ext cx="254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CCAMSTERDAM" panose="02000603000000000000" pitchFamily="2" charset="0"/>
                <a:ea typeface="CCAMSTERDAM" panose="02000603000000000000" pitchFamily="2" charset="0"/>
              </a:rPr>
              <a:t>¿PUEDES ESCAPAR?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5C3F946F-0D8B-BA4D-838A-D3F8A3B46202}"/>
              </a:ext>
            </a:extLst>
          </p:cNvPr>
          <p:cNvSpPr txBox="1"/>
          <p:nvPr/>
        </p:nvSpPr>
        <p:spPr>
          <a:xfrm>
            <a:off x="9990278" y="5358693"/>
            <a:ext cx="254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CCAMSTERDAM" panose="02000603000000000000" pitchFamily="2" charset="0"/>
                <a:ea typeface="CCAMSTERDAM" panose="02000603000000000000" pitchFamily="2" charset="0"/>
              </a:rPr>
              <a:t>¡eres libre!</a:t>
            </a:r>
          </a:p>
        </p:txBody>
      </p:sp>
    </p:spTree>
    <p:extLst>
      <p:ext uri="{BB962C8B-B14F-4D97-AF65-F5344CB8AC3E}">
        <p14:creationId xmlns:p14="http://schemas.microsoft.com/office/powerpoint/2010/main" val="131096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" action="ppaction://hlinkshowjump?jump=previousslide"/>
            <a:hlinkHover r:id="" action="ppaction://hlinkshowjump?jump=previousslide"/>
            <a:extLst>
              <a:ext uri="{FF2B5EF4-FFF2-40B4-BE49-F238E27FC236}">
                <a16:creationId xmlns:a16="http://schemas.microsoft.com/office/drawing/2014/main" id="{75EA519E-F916-F342-BBC1-ED26D28E2969}"/>
              </a:ext>
            </a:extLst>
          </p:cNvPr>
          <p:cNvSpPr txBox="1"/>
          <p:nvPr/>
        </p:nvSpPr>
        <p:spPr>
          <a:xfrm>
            <a:off x="388705" y="2229492"/>
            <a:ext cx="11414589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latin typeface="CCAMSTERDAM" panose="02000603000000000000" pitchFamily="2" charset="0"/>
                <a:ea typeface="CCAMSTERDAM" panose="02000603000000000000" pitchFamily="2" charset="0"/>
              </a:rPr>
              <a:t>¡EMPIEZA DE NUEVO!</a:t>
            </a:r>
          </a:p>
        </p:txBody>
      </p:sp>
    </p:spTree>
    <p:extLst>
      <p:ext uri="{BB962C8B-B14F-4D97-AF65-F5344CB8AC3E}">
        <p14:creationId xmlns:p14="http://schemas.microsoft.com/office/powerpoint/2010/main" val="64733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100</Words>
  <Application>Microsoft Macintosh PowerPoint</Application>
  <PresentationFormat>Panorámica</PresentationFormat>
  <Paragraphs>67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CCAMSTERDAM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villar higueras</dc:creator>
  <cp:lastModifiedBy>ana villar higueras</cp:lastModifiedBy>
  <cp:revision>26</cp:revision>
  <dcterms:created xsi:type="dcterms:W3CDTF">2020-11-19T15:56:55Z</dcterms:created>
  <dcterms:modified xsi:type="dcterms:W3CDTF">2020-11-20T19:24:13Z</dcterms:modified>
</cp:coreProperties>
</file>