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5" r:id="rId3"/>
    <p:sldId id="26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CSupersubmarino" panose="020B0604020202020204" charset="0"/>
      <p:regular r:id="rId11"/>
    </p:embeddedFont>
    <p:embeddedFont>
      <p:font typeface="Gill Sans Nova Cond" panose="020B0606020104020203" pitchFamily="34" charset="0"/>
      <p:regular r:id="rId12"/>
      <p:bold r:id="rId13"/>
      <p:italic r:id="rId14"/>
      <p:boldItalic r:id="rId15"/>
    </p:embeddedFont>
    <p:embeddedFont>
      <p:font typeface="KG A Teeny Tiny Heart" pitchFamily="2" charset="0"/>
      <p:regular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hoa González" initials="AG" lastIdx="1" clrIdx="0">
    <p:extLst>
      <p:ext uri="{19B8F6BF-5375-455C-9EA6-DF929625EA0E}">
        <p15:presenceInfo xmlns:p15="http://schemas.microsoft.com/office/powerpoint/2012/main" userId="6d2b6ccd79f852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0E"/>
    <a:srgbClr val="FF79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4D2E3-8623-4AA7-AB0F-DB67FA9E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A36EAA-BA16-4A4B-83CF-4C4CAF76A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9C239E-1E50-4199-947C-676711F3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4D404-D999-47A3-8BF6-108F2DA4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EB7A6-C2F2-48E7-8C20-23569691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39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B7ECE-85BF-4EB3-9488-BEA436FE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DE660D-98E4-4BA8-8A48-4DEC52381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6F018-9B78-4325-84F9-639FB2D7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217B4-3E35-4EA7-91AB-F97BAB77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5C65F-DE29-4A28-951F-A7061900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2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83452A-DFEF-4428-8E6B-8FAE45CF3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166D2C-3CE4-428A-A32F-76760953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00A4C-6114-4D75-8781-E9F31246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44710-9D4E-425A-A916-16CE7390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D75F9-2B72-4568-967B-D8AF2006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2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F13BE-8381-4163-99FF-5463E3F3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931F5-A452-4B8E-94F9-9D9C4D19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8ECE5-FF6B-45AB-98F4-5C45513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49EFD-8E8E-4A18-9CCA-8CA94F52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7124B8-B2CD-438D-BF4B-E6100078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5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B6ED3-0197-4F96-B2E0-038C77D3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6D0DAB-BEC1-44FB-AE86-BCA02347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A8DC8-93FA-4857-885C-EA9C9EC7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87C03-1BA5-47FD-9A1F-49A7F416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9F051-3D0F-4242-A937-3E3E6013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34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B6411-2A7A-4DB4-8EBE-7FD425BC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1010B-BAED-4C11-A848-47077A69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80306-5E5D-42C5-B64E-F5DE41009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8C71BC-13F1-40BA-8EA5-C06788DF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66E33B-747A-4574-A2AB-0B3258D3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F101E2-4B56-47DA-A6FC-6412EC1F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7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0C7B1-A10F-468D-88FE-343AB5A0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F171C-C117-4FBD-BAD3-AD641C706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C93752-79C6-44E0-A8C8-19A34FB0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2E8F61-EF5C-4935-836C-C79C43CE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F2703C-4C44-4F7E-B155-94B6BA268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4A6250-BDAA-46BB-A080-B04095BC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A26334-6D3D-4811-8278-D9D3AE6A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F66D82-A3CE-4BBF-901F-E27861DA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0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FB5F5-E2EB-49AC-B78F-0390C698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F5AE8C-A995-4D37-8C96-96069AF6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712834-B9EC-4A92-A7FC-167442F0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9FBF69-D581-4A58-BB99-D7150F9D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46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E1EE46-6C42-4787-A702-7EDCA8AE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72B278-6641-4C6C-855E-EC5724E4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B3702C-88ED-4CCC-BF63-AD774E4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89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B8185-D0F0-4103-AD8F-E1451B72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F49FF-EB91-400C-BF99-56D97830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2C0C87-A160-4613-AAFE-F41A5870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EED0D-8115-481F-BC88-114ECD38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53E44-AF94-44CD-B584-BF2744D4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C85357-0726-4EF5-8D14-0265DFD3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0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74C79-45B7-47E2-A059-FE71441B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052F5-4502-4E30-AF8B-9247A3E31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3018C0-82C4-4A45-AAC8-1CAA5A9B7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BA5F6F-8EC0-43F1-9CE5-19E7A73C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93DCB-556E-44F6-BB12-9B6D633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578B8-72F9-465F-9F1B-8949510A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7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6F2FA4-9A3A-4844-8374-8E6CF51B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ADB38-C172-4BA2-B63E-921689C4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E7A7E-00E2-4FAD-9C79-1A4340712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5610-593A-4442-8524-0574DFE203EC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08C86-9F99-4CC6-8691-24AEC89F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A600B-54AE-415C-852E-F4903C27E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5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B3F8524-4D15-4C90-8CFE-AE21F5E772ED}"/>
              </a:ext>
            </a:extLst>
          </p:cNvPr>
          <p:cNvSpPr/>
          <p:nvPr/>
        </p:nvSpPr>
        <p:spPr>
          <a:xfrm>
            <a:off x="575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pleuvoir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8" name="Rectángulo 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254F81C-9ACB-43AD-81AD-7ECFD89C1DB3}"/>
              </a:ext>
            </a:extLst>
          </p:cNvPr>
          <p:cNvSpPr/>
          <p:nvPr/>
        </p:nvSpPr>
        <p:spPr>
          <a:xfrm>
            <a:off x="683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visiter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12" name="Rectángulo 1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015DDB6-0E6F-4873-900A-FBAD73C68A1F}"/>
              </a:ext>
            </a:extLst>
          </p:cNvPr>
          <p:cNvSpPr/>
          <p:nvPr/>
        </p:nvSpPr>
        <p:spPr>
          <a:xfrm>
            <a:off x="575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boire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13" name="Rectángulo 1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D89A189-9744-43F2-BF7B-436F972A0A7D}"/>
              </a:ext>
            </a:extLst>
          </p:cNvPr>
          <p:cNvSpPr/>
          <p:nvPr/>
        </p:nvSpPr>
        <p:spPr>
          <a:xfrm>
            <a:off x="683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manger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17" name="Rectángul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883C9E-48CA-49EE-B47F-07FEE82DD853}"/>
              </a:ext>
            </a:extLst>
          </p:cNvPr>
          <p:cNvSpPr/>
          <p:nvPr/>
        </p:nvSpPr>
        <p:spPr>
          <a:xfrm>
            <a:off x="575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chercher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18" name="Rectángulo 1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C0ECA13-7151-4B9F-8523-F181AFDEC890}"/>
              </a:ext>
            </a:extLst>
          </p:cNvPr>
          <p:cNvSpPr/>
          <p:nvPr/>
        </p:nvSpPr>
        <p:spPr>
          <a:xfrm>
            <a:off x="683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devoir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19" name="Rectángulo 1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1553463C-CBB7-4D7B-8525-BAE62A7A83C2}"/>
              </a:ext>
            </a:extLst>
          </p:cNvPr>
          <p:cNvSpPr/>
          <p:nvPr/>
        </p:nvSpPr>
        <p:spPr>
          <a:xfrm>
            <a:off x="251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copier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20" name="Rectángulo 1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C033B0E-75A9-4CD6-813B-421136AE109E}"/>
              </a:ext>
            </a:extLst>
          </p:cNvPr>
          <p:cNvSpPr/>
          <p:nvPr/>
        </p:nvSpPr>
        <p:spPr>
          <a:xfrm>
            <a:off x="359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peindre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572285-8E4E-4516-B363-40316B99F5E4}"/>
              </a:ext>
            </a:extLst>
          </p:cNvPr>
          <p:cNvSpPr/>
          <p:nvPr/>
        </p:nvSpPr>
        <p:spPr>
          <a:xfrm>
            <a:off x="467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monter</a:t>
            </a:r>
            <a:endParaRPr lang="es-ES" sz="24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02426-EB2F-4B43-9E3D-36A99CCFA68C}"/>
              </a:ext>
            </a:extLst>
          </p:cNvPr>
          <p:cNvSpPr/>
          <p:nvPr/>
        </p:nvSpPr>
        <p:spPr>
          <a:xfrm>
            <a:off x="575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arriver</a:t>
            </a:r>
            <a:endParaRPr lang="es-ES" sz="20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D4CC97-13B8-4D12-A14D-F98377A007D5}"/>
              </a:ext>
            </a:extLst>
          </p:cNvPr>
          <p:cNvSpPr/>
          <p:nvPr/>
        </p:nvSpPr>
        <p:spPr>
          <a:xfrm>
            <a:off x="683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venir</a:t>
            </a:r>
          </a:p>
        </p:txBody>
      </p:sp>
      <p:sp>
        <p:nvSpPr>
          <p:cNvPr id="27" name="Rectángulo 2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644EB9A-2C1D-45DE-882E-C406B11261B0}"/>
              </a:ext>
            </a:extLst>
          </p:cNvPr>
          <p:cNvSpPr/>
          <p:nvPr/>
        </p:nvSpPr>
        <p:spPr>
          <a:xfrm>
            <a:off x="575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chanter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28" name="Rectángulo 2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35079FA-BC7E-4E51-A20A-4B35DE68A2A7}"/>
              </a:ext>
            </a:extLst>
          </p:cNvPr>
          <p:cNvSpPr/>
          <p:nvPr/>
        </p:nvSpPr>
        <p:spPr>
          <a:xfrm>
            <a:off x="683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dormir</a:t>
            </a:r>
          </a:p>
        </p:txBody>
      </p:sp>
      <p:sp>
        <p:nvSpPr>
          <p:cNvPr id="29" name="Rectángulo 2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9EE4E3F-77BD-44EC-AC3D-BCF7354EF1BF}"/>
              </a:ext>
            </a:extLst>
          </p:cNvPr>
          <p:cNvSpPr/>
          <p:nvPr/>
        </p:nvSpPr>
        <p:spPr>
          <a:xfrm>
            <a:off x="791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parler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0" name="Rectángulo 2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EF9ABA4-E89E-4E9A-AD16-078FCD84D4FC}"/>
              </a:ext>
            </a:extLst>
          </p:cNvPr>
          <p:cNvSpPr/>
          <p:nvPr/>
        </p:nvSpPr>
        <p:spPr>
          <a:xfrm>
            <a:off x="791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savoir</a:t>
            </a:r>
          </a:p>
        </p:txBody>
      </p:sp>
      <p:sp>
        <p:nvSpPr>
          <p:cNvPr id="31" name="Rectángulo 3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1E077FB-5EBF-4505-8B06-BE1D9A627868}"/>
              </a:ext>
            </a:extLst>
          </p:cNvPr>
          <p:cNvSpPr/>
          <p:nvPr/>
        </p:nvSpPr>
        <p:spPr>
          <a:xfrm>
            <a:off x="791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écouter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2" name="Rectángulo 3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DA56E82-6A89-43AE-BE11-98A80002EB63}"/>
              </a:ext>
            </a:extLst>
          </p:cNvPr>
          <p:cNvSpPr/>
          <p:nvPr/>
        </p:nvSpPr>
        <p:spPr>
          <a:xfrm>
            <a:off x="791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voler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3" name="Rectángulo 3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DF3BED9A-144D-4800-B594-E7D1BBC13765}"/>
              </a:ext>
            </a:extLst>
          </p:cNvPr>
          <p:cNvSpPr/>
          <p:nvPr/>
        </p:nvSpPr>
        <p:spPr>
          <a:xfrm>
            <a:off x="791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écrire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4" name="Rectángulo 3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78F82AD-73C0-469F-B10A-D02DD5302EB2}"/>
              </a:ext>
            </a:extLst>
          </p:cNvPr>
          <p:cNvSpPr/>
          <p:nvPr/>
        </p:nvSpPr>
        <p:spPr>
          <a:xfrm>
            <a:off x="899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pleurer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5" name="Rectángulo 3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6873BC7-4620-4D7D-971B-0322AF45A336}"/>
              </a:ext>
            </a:extLst>
          </p:cNvPr>
          <p:cNvSpPr/>
          <p:nvPr/>
        </p:nvSpPr>
        <p:spPr>
          <a:xfrm>
            <a:off x="899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nettoyer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6" name="Rectángulo 3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B5CBC81-47A4-49E4-A347-2D0918A4332F}"/>
              </a:ext>
            </a:extLst>
          </p:cNvPr>
          <p:cNvSpPr/>
          <p:nvPr/>
        </p:nvSpPr>
        <p:spPr>
          <a:xfrm>
            <a:off x="899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finir</a:t>
            </a:r>
          </a:p>
        </p:txBody>
      </p:sp>
      <p:sp>
        <p:nvSpPr>
          <p:cNvPr id="37" name="Rectángulo 3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0299794-848B-45F9-B880-144DF8A886CD}"/>
              </a:ext>
            </a:extLst>
          </p:cNvPr>
          <p:cNvSpPr/>
          <p:nvPr/>
        </p:nvSpPr>
        <p:spPr>
          <a:xfrm>
            <a:off x="899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conduire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8" name="Rectángulo 3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92D0728-FA15-4EE1-B511-257226B12E6B}"/>
              </a:ext>
            </a:extLst>
          </p:cNvPr>
          <p:cNvSpPr/>
          <p:nvPr/>
        </p:nvSpPr>
        <p:spPr>
          <a:xfrm>
            <a:off x="899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lire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39" name="Rectángulo 3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5DF92FE-8E35-42FE-A8A6-2F0644BC1913}"/>
              </a:ext>
            </a:extLst>
          </p:cNvPr>
          <p:cNvSpPr/>
          <p:nvPr/>
        </p:nvSpPr>
        <p:spPr>
          <a:xfrm>
            <a:off x="251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dessiner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0" name="Rectángulo 3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BE7D95B-918A-4456-80E7-12A31DA2C419}"/>
              </a:ext>
            </a:extLst>
          </p:cNvPr>
          <p:cNvSpPr/>
          <p:nvPr/>
        </p:nvSpPr>
        <p:spPr>
          <a:xfrm>
            <a:off x="359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sauter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1" name="Rectángulo 4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19AB0C97-7033-4073-802B-14E6BF8A941E}"/>
              </a:ext>
            </a:extLst>
          </p:cNvPr>
          <p:cNvSpPr/>
          <p:nvPr/>
        </p:nvSpPr>
        <p:spPr>
          <a:xfrm>
            <a:off x="467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courir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2" name="Rectángulo 4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5ABC61E-81E6-429F-AC3A-B2D0A6742388}"/>
              </a:ext>
            </a:extLst>
          </p:cNvPr>
          <p:cNvSpPr/>
          <p:nvPr/>
        </p:nvSpPr>
        <p:spPr>
          <a:xfrm>
            <a:off x="575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voyager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A765240-476F-4574-B9FB-9EB69989C6D6}"/>
              </a:ext>
            </a:extLst>
          </p:cNvPr>
          <p:cNvSpPr/>
          <p:nvPr/>
        </p:nvSpPr>
        <p:spPr>
          <a:xfrm>
            <a:off x="683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tomber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B4828B0-EEFC-483E-9E38-0A63F7CA38BD}"/>
              </a:ext>
            </a:extLst>
          </p:cNvPr>
          <p:cNvSpPr/>
          <p:nvPr/>
        </p:nvSpPr>
        <p:spPr>
          <a:xfrm>
            <a:off x="791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entrer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3141F4A-06CC-4749-A3BB-8711A5B96564}"/>
              </a:ext>
            </a:extLst>
          </p:cNvPr>
          <p:cNvSpPr/>
          <p:nvPr/>
        </p:nvSpPr>
        <p:spPr>
          <a:xfrm>
            <a:off x="899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passer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D4BA8F2-5AF3-4725-9DE6-E5741FA6E93D}"/>
              </a:ext>
            </a:extLst>
          </p:cNvPr>
          <p:cNvSpPr/>
          <p:nvPr/>
        </p:nvSpPr>
        <p:spPr>
          <a:xfrm>
            <a:off x="143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47" name="Rectángulo 46">
            <a:hlinkHover r:id="rId2" action="ppaction://hlinksldjump"/>
            <a:extLst>
              <a:ext uri="{FF2B5EF4-FFF2-40B4-BE49-F238E27FC236}">
                <a16:creationId xmlns:a16="http://schemas.microsoft.com/office/drawing/2014/main" id="{1D011D0A-455D-40D2-8ABB-992745EB2A4F}"/>
              </a:ext>
            </a:extLst>
          </p:cNvPr>
          <p:cNvSpPr/>
          <p:nvPr/>
        </p:nvSpPr>
        <p:spPr>
          <a:xfrm>
            <a:off x="1007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12C3F86-556A-4DEE-8DE0-372E957A4F19}"/>
              </a:ext>
            </a:extLst>
          </p:cNvPr>
          <p:cNvSpPr/>
          <p:nvPr/>
        </p:nvSpPr>
        <p:spPr>
          <a:xfrm>
            <a:off x="251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sortir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65" name="Rectángulo 6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FCDD40F-3442-40D6-A0C0-D81324A3ADE2}"/>
              </a:ext>
            </a:extLst>
          </p:cNvPr>
          <p:cNvSpPr/>
          <p:nvPr/>
        </p:nvSpPr>
        <p:spPr>
          <a:xfrm>
            <a:off x="359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faire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2457ED3-5A65-4F03-BDC4-4BB3D6C7474E}"/>
              </a:ext>
            </a:extLst>
          </p:cNvPr>
          <p:cNvSpPr/>
          <p:nvPr/>
        </p:nvSpPr>
        <p:spPr>
          <a:xfrm>
            <a:off x="251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partir</a:t>
            </a:r>
          </a:p>
        </p:txBody>
      </p:sp>
      <p:sp>
        <p:nvSpPr>
          <p:cNvPr id="67" name="Rectángulo 6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DEF19D-A5EC-4B57-8AFE-5A831802A6B1}"/>
              </a:ext>
            </a:extLst>
          </p:cNvPr>
          <p:cNvSpPr/>
          <p:nvPr/>
        </p:nvSpPr>
        <p:spPr>
          <a:xfrm>
            <a:off x="359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aller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68" name="Rectángulo 6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AFDB694-EA83-4036-A892-3EE49AC3CADA}"/>
              </a:ext>
            </a:extLst>
          </p:cNvPr>
          <p:cNvSpPr/>
          <p:nvPr/>
        </p:nvSpPr>
        <p:spPr>
          <a:xfrm>
            <a:off x="251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fermer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80BC537E-4035-4882-9458-15A67267BB81}"/>
              </a:ext>
            </a:extLst>
          </p:cNvPr>
          <p:cNvSpPr/>
          <p:nvPr/>
        </p:nvSpPr>
        <p:spPr>
          <a:xfrm>
            <a:off x="359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naître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67393B6-0987-483F-87E3-5012619972E7}"/>
              </a:ext>
            </a:extLst>
          </p:cNvPr>
          <p:cNvSpPr/>
          <p:nvPr/>
        </p:nvSpPr>
        <p:spPr>
          <a:xfrm>
            <a:off x="251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rester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71" name="Rectángulo 7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974DA53-90D9-4952-9157-C1A28530A167}"/>
              </a:ext>
            </a:extLst>
          </p:cNvPr>
          <p:cNvSpPr/>
          <p:nvPr/>
        </p:nvSpPr>
        <p:spPr>
          <a:xfrm>
            <a:off x="359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avoir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72" name="Rectángulo 7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63AFF96-EECB-442B-B79C-0A5E551C3A1F}"/>
              </a:ext>
            </a:extLst>
          </p:cNvPr>
          <p:cNvSpPr/>
          <p:nvPr/>
        </p:nvSpPr>
        <p:spPr>
          <a:xfrm>
            <a:off x="467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ouvrir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73" name="Rectángulo 7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388DC89-60AA-4220-A6C0-B94F405F2DCD}"/>
              </a:ext>
            </a:extLst>
          </p:cNvPr>
          <p:cNvSpPr/>
          <p:nvPr/>
        </p:nvSpPr>
        <p:spPr>
          <a:xfrm>
            <a:off x="467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marcher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EC678283-A716-4E15-8DE6-0F4117AF2F29}"/>
              </a:ext>
            </a:extLst>
          </p:cNvPr>
          <p:cNvSpPr/>
          <p:nvPr/>
        </p:nvSpPr>
        <p:spPr>
          <a:xfrm>
            <a:off x="467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se </a:t>
            </a:r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laver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  <p:sp>
        <p:nvSpPr>
          <p:cNvPr id="75" name="Rectángulo 7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4EE3F08-F3F2-4F39-B1E5-FBC3490BA060}"/>
              </a:ext>
            </a:extLst>
          </p:cNvPr>
          <p:cNvSpPr/>
          <p:nvPr/>
        </p:nvSpPr>
        <p:spPr>
          <a:xfrm>
            <a:off x="467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tx1"/>
                </a:solidFill>
                <a:latin typeface="Gill Sans Nova Cond" panose="020B0606020104020203" pitchFamily="34" charset="0"/>
                <a:ea typeface="CCSupersubmarino" panose="02000603000000000000" pitchFamily="2" charset="0"/>
              </a:rPr>
              <a:t>vivre</a:t>
            </a:r>
            <a:endParaRPr lang="es-ES" sz="2800" dirty="0">
              <a:solidFill>
                <a:schemeClr val="tx1"/>
              </a:solidFill>
              <a:latin typeface="Gill Sans Nova Cond" panose="020B0606020104020203" pitchFamily="34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5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E85D-AAFF-479A-AC94-77A7E4F1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0AB08-AD95-4358-8774-E6D8A911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329176-064A-40E3-BCFE-7082557137B1}"/>
              </a:ext>
            </a:extLst>
          </p:cNvPr>
          <p:cNvSpPr/>
          <p:nvPr/>
        </p:nvSpPr>
        <p:spPr>
          <a:xfrm>
            <a:off x="762000" y="1430337"/>
            <a:ext cx="10758487" cy="2943225"/>
          </a:xfrm>
          <a:prstGeom prst="rect">
            <a:avLst/>
          </a:prstGeom>
          <a:solidFill>
            <a:srgbClr val="FF79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75CFEA-C167-46B3-A7B8-25DFC7CC4EC2}"/>
              </a:ext>
            </a:extLst>
          </p:cNvPr>
          <p:cNvSpPr txBox="1"/>
          <p:nvPr/>
        </p:nvSpPr>
        <p:spPr>
          <a:xfrm>
            <a:off x="947738" y="1970925"/>
            <a:ext cx="106489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Recommence</a:t>
            </a:r>
            <a:r>
              <a:rPr lang="es-ES" sz="115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9219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88A140C-916B-4FE5-B73F-9FF2EC2832D4}"/>
              </a:ext>
            </a:extLst>
          </p:cNvPr>
          <p:cNvSpPr/>
          <p:nvPr/>
        </p:nvSpPr>
        <p:spPr>
          <a:xfrm>
            <a:off x="1000539" y="1351722"/>
            <a:ext cx="10190922" cy="4214191"/>
          </a:xfrm>
          <a:custGeom>
            <a:avLst/>
            <a:gdLst>
              <a:gd name="connsiteX0" fmla="*/ 0 w 10190922"/>
              <a:gd name="connsiteY0" fmla="*/ 702379 h 4214191"/>
              <a:gd name="connsiteX1" fmla="*/ 702379 w 10190922"/>
              <a:gd name="connsiteY1" fmla="*/ 0 h 4214191"/>
              <a:gd name="connsiteX2" fmla="*/ 1114653 w 10190922"/>
              <a:gd name="connsiteY2" fmla="*/ 0 h 4214191"/>
              <a:gd name="connsiteX3" fmla="*/ 1614788 w 10190922"/>
              <a:gd name="connsiteY3" fmla="*/ 0 h 4214191"/>
              <a:gd name="connsiteX4" fmla="*/ 2027062 w 10190922"/>
              <a:gd name="connsiteY4" fmla="*/ 0 h 4214191"/>
              <a:gd name="connsiteX5" fmla="*/ 2615059 w 10190922"/>
              <a:gd name="connsiteY5" fmla="*/ 0 h 4214191"/>
              <a:gd name="connsiteX6" fmla="*/ 3115195 w 10190922"/>
              <a:gd name="connsiteY6" fmla="*/ 0 h 4214191"/>
              <a:gd name="connsiteX7" fmla="*/ 3878915 w 10190922"/>
              <a:gd name="connsiteY7" fmla="*/ 0 h 4214191"/>
              <a:gd name="connsiteX8" fmla="*/ 4379051 w 10190922"/>
              <a:gd name="connsiteY8" fmla="*/ 0 h 4214191"/>
              <a:gd name="connsiteX9" fmla="*/ 4791325 w 10190922"/>
              <a:gd name="connsiteY9" fmla="*/ 0 h 4214191"/>
              <a:gd name="connsiteX10" fmla="*/ 5291460 w 10190922"/>
              <a:gd name="connsiteY10" fmla="*/ 0 h 4214191"/>
              <a:gd name="connsiteX11" fmla="*/ 5703734 w 10190922"/>
              <a:gd name="connsiteY11" fmla="*/ 0 h 4214191"/>
              <a:gd name="connsiteX12" fmla="*/ 6379593 w 10190922"/>
              <a:gd name="connsiteY12" fmla="*/ 0 h 4214191"/>
              <a:gd name="connsiteX13" fmla="*/ 6791867 w 10190922"/>
              <a:gd name="connsiteY13" fmla="*/ 0 h 4214191"/>
              <a:gd name="connsiteX14" fmla="*/ 7292002 w 10190922"/>
              <a:gd name="connsiteY14" fmla="*/ 0 h 4214191"/>
              <a:gd name="connsiteX15" fmla="*/ 7792137 w 10190922"/>
              <a:gd name="connsiteY15" fmla="*/ 0 h 4214191"/>
              <a:gd name="connsiteX16" fmla="*/ 8467996 w 10190922"/>
              <a:gd name="connsiteY16" fmla="*/ 0 h 4214191"/>
              <a:gd name="connsiteX17" fmla="*/ 8880270 w 10190922"/>
              <a:gd name="connsiteY17" fmla="*/ 0 h 4214191"/>
              <a:gd name="connsiteX18" fmla="*/ 9488543 w 10190922"/>
              <a:gd name="connsiteY18" fmla="*/ 0 h 4214191"/>
              <a:gd name="connsiteX19" fmla="*/ 10190922 w 10190922"/>
              <a:gd name="connsiteY19" fmla="*/ 702379 h 4214191"/>
              <a:gd name="connsiteX20" fmla="*/ 10190922 w 10190922"/>
              <a:gd name="connsiteY20" fmla="*/ 1208077 h 4214191"/>
              <a:gd name="connsiteX21" fmla="*/ 10190922 w 10190922"/>
              <a:gd name="connsiteY21" fmla="*/ 1741869 h 4214191"/>
              <a:gd name="connsiteX22" fmla="*/ 10190922 w 10190922"/>
              <a:gd name="connsiteY22" fmla="*/ 2303756 h 4214191"/>
              <a:gd name="connsiteX23" fmla="*/ 10190922 w 10190922"/>
              <a:gd name="connsiteY23" fmla="*/ 2893737 h 4214191"/>
              <a:gd name="connsiteX24" fmla="*/ 10190922 w 10190922"/>
              <a:gd name="connsiteY24" fmla="*/ 3511812 h 4214191"/>
              <a:gd name="connsiteX25" fmla="*/ 9488543 w 10190922"/>
              <a:gd name="connsiteY25" fmla="*/ 4214191 h 4214191"/>
              <a:gd name="connsiteX26" fmla="*/ 9076269 w 10190922"/>
              <a:gd name="connsiteY26" fmla="*/ 4214191 h 4214191"/>
              <a:gd name="connsiteX27" fmla="*/ 8224687 w 10190922"/>
              <a:gd name="connsiteY27" fmla="*/ 4214191 h 4214191"/>
              <a:gd name="connsiteX28" fmla="*/ 7373105 w 10190922"/>
              <a:gd name="connsiteY28" fmla="*/ 4214191 h 4214191"/>
              <a:gd name="connsiteX29" fmla="*/ 6521523 w 10190922"/>
              <a:gd name="connsiteY29" fmla="*/ 4214191 h 4214191"/>
              <a:gd name="connsiteX30" fmla="*/ 6021388 w 10190922"/>
              <a:gd name="connsiteY30" fmla="*/ 4214191 h 4214191"/>
              <a:gd name="connsiteX31" fmla="*/ 5521252 w 10190922"/>
              <a:gd name="connsiteY31" fmla="*/ 4214191 h 4214191"/>
              <a:gd name="connsiteX32" fmla="*/ 4845393 w 10190922"/>
              <a:gd name="connsiteY32" fmla="*/ 4214191 h 4214191"/>
              <a:gd name="connsiteX33" fmla="*/ 4257396 w 10190922"/>
              <a:gd name="connsiteY33" fmla="*/ 4214191 h 4214191"/>
              <a:gd name="connsiteX34" fmla="*/ 3757261 w 10190922"/>
              <a:gd name="connsiteY34" fmla="*/ 4214191 h 4214191"/>
              <a:gd name="connsiteX35" fmla="*/ 3257125 w 10190922"/>
              <a:gd name="connsiteY35" fmla="*/ 4214191 h 4214191"/>
              <a:gd name="connsiteX36" fmla="*/ 2756990 w 10190922"/>
              <a:gd name="connsiteY36" fmla="*/ 4214191 h 4214191"/>
              <a:gd name="connsiteX37" fmla="*/ 1905408 w 10190922"/>
              <a:gd name="connsiteY37" fmla="*/ 4214191 h 4214191"/>
              <a:gd name="connsiteX38" fmla="*/ 1405272 w 10190922"/>
              <a:gd name="connsiteY38" fmla="*/ 4214191 h 4214191"/>
              <a:gd name="connsiteX39" fmla="*/ 702379 w 10190922"/>
              <a:gd name="connsiteY39" fmla="*/ 4214191 h 4214191"/>
              <a:gd name="connsiteX40" fmla="*/ 0 w 10190922"/>
              <a:gd name="connsiteY40" fmla="*/ 3511812 h 4214191"/>
              <a:gd name="connsiteX41" fmla="*/ 0 w 10190922"/>
              <a:gd name="connsiteY41" fmla="*/ 3006114 h 4214191"/>
              <a:gd name="connsiteX42" fmla="*/ 0 w 10190922"/>
              <a:gd name="connsiteY42" fmla="*/ 2472322 h 4214191"/>
              <a:gd name="connsiteX43" fmla="*/ 0 w 10190922"/>
              <a:gd name="connsiteY43" fmla="*/ 1938530 h 4214191"/>
              <a:gd name="connsiteX44" fmla="*/ 0 w 10190922"/>
              <a:gd name="connsiteY44" fmla="*/ 1376643 h 4214191"/>
              <a:gd name="connsiteX45" fmla="*/ 0 w 10190922"/>
              <a:gd name="connsiteY45" fmla="*/ 702379 h 421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90922" h="4214191" fill="none" extrusionOk="0">
                <a:moveTo>
                  <a:pt x="0" y="702379"/>
                </a:moveTo>
                <a:cubicBezTo>
                  <a:pt x="53555" y="298033"/>
                  <a:pt x="407189" y="11516"/>
                  <a:pt x="702379" y="0"/>
                </a:cubicBezTo>
                <a:cubicBezTo>
                  <a:pt x="824951" y="10987"/>
                  <a:pt x="1018988" y="-6907"/>
                  <a:pt x="1114653" y="0"/>
                </a:cubicBezTo>
                <a:cubicBezTo>
                  <a:pt x="1210318" y="6907"/>
                  <a:pt x="1405349" y="-17402"/>
                  <a:pt x="1614788" y="0"/>
                </a:cubicBezTo>
                <a:cubicBezTo>
                  <a:pt x="1824228" y="17402"/>
                  <a:pt x="1855098" y="15722"/>
                  <a:pt x="2027062" y="0"/>
                </a:cubicBezTo>
                <a:cubicBezTo>
                  <a:pt x="2199026" y="-15722"/>
                  <a:pt x="2474065" y="-24134"/>
                  <a:pt x="2615059" y="0"/>
                </a:cubicBezTo>
                <a:cubicBezTo>
                  <a:pt x="2756053" y="24134"/>
                  <a:pt x="2980741" y="12939"/>
                  <a:pt x="3115195" y="0"/>
                </a:cubicBezTo>
                <a:cubicBezTo>
                  <a:pt x="3249649" y="-12939"/>
                  <a:pt x="3538241" y="3200"/>
                  <a:pt x="3878915" y="0"/>
                </a:cubicBezTo>
                <a:cubicBezTo>
                  <a:pt x="4219589" y="-3200"/>
                  <a:pt x="4266145" y="-18593"/>
                  <a:pt x="4379051" y="0"/>
                </a:cubicBezTo>
                <a:cubicBezTo>
                  <a:pt x="4491957" y="18593"/>
                  <a:pt x="4675387" y="-9645"/>
                  <a:pt x="4791325" y="0"/>
                </a:cubicBezTo>
                <a:cubicBezTo>
                  <a:pt x="4907263" y="9645"/>
                  <a:pt x="5149525" y="-9028"/>
                  <a:pt x="5291460" y="0"/>
                </a:cubicBezTo>
                <a:cubicBezTo>
                  <a:pt x="5433395" y="9028"/>
                  <a:pt x="5575368" y="-585"/>
                  <a:pt x="5703734" y="0"/>
                </a:cubicBezTo>
                <a:cubicBezTo>
                  <a:pt x="5832100" y="585"/>
                  <a:pt x="6195828" y="641"/>
                  <a:pt x="6379593" y="0"/>
                </a:cubicBezTo>
                <a:cubicBezTo>
                  <a:pt x="6563358" y="-641"/>
                  <a:pt x="6601299" y="11441"/>
                  <a:pt x="6791867" y="0"/>
                </a:cubicBezTo>
                <a:cubicBezTo>
                  <a:pt x="6982435" y="-11441"/>
                  <a:pt x="7136131" y="23419"/>
                  <a:pt x="7292002" y="0"/>
                </a:cubicBezTo>
                <a:cubicBezTo>
                  <a:pt x="7447874" y="-23419"/>
                  <a:pt x="7661632" y="11873"/>
                  <a:pt x="7792137" y="0"/>
                </a:cubicBezTo>
                <a:cubicBezTo>
                  <a:pt x="7922643" y="-11873"/>
                  <a:pt x="8163137" y="24274"/>
                  <a:pt x="8467996" y="0"/>
                </a:cubicBezTo>
                <a:cubicBezTo>
                  <a:pt x="8772855" y="-24274"/>
                  <a:pt x="8764902" y="595"/>
                  <a:pt x="8880270" y="0"/>
                </a:cubicBezTo>
                <a:cubicBezTo>
                  <a:pt x="8995638" y="-595"/>
                  <a:pt x="9306711" y="24889"/>
                  <a:pt x="9488543" y="0"/>
                </a:cubicBezTo>
                <a:cubicBezTo>
                  <a:pt x="9895992" y="45152"/>
                  <a:pt x="10224217" y="252724"/>
                  <a:pt x="10190922" y="702379"/>
                </a:cubicBezTo>
                <a:cubicBezTo>
                  <a:pt x="10209446" y="942403"/>
                  <a:pt x="10176029" y="1073856"/>
                  <a:pt x="10190922" y="1208077"/>
                </a:cubicBezTo>
                <a:cubicBezTo>
                  <a:pt x="10205815" y="1342298"/>
                  <a:pt x="10179087" y="1511314"/>
                  <a:pt x="10190922" y="1741869"/>
                </a:cubicBezTo>
                <a:cubicBezTo>
                  <a:pt x="10202757" y="1972424"/>
                  <a:pt x="10211820" y="2102507"/>
                  <a:pt x="10190922" y="2303756"/>
                </a:cubicBezTo>
                <a:cubicBezTo>
                  <a:pt x="10170024" y="2505005"/>
                  <a:pt x="10215386" y="2674471"/>
                  <a:pt x="10190922" y="2893737"/>
                </a:cubicBezTo>
                <a:cubicBezTo>
                  <a:pt x="10166458" y="3113003"/>
                  <a:pt x="10189741" y="3372946"/>
                  <a:pt x="10190922" y="3511812"/>
                </a:cubicBezTo>
                <a:cubicBezTo>
                  <a:pt x="10152076" y="3867705"/>
                  <a:pt x="9888375" y="4205186"/>
                  <a:pt x="9488543" y="4214191"/>
                </a:cubicBezTo>
                <a:cubicBezTo>
                  <a:pt x="9327864" y="4229641"/>
                  <a:pt x="9237026" y="4233800"/>
                  <a:pt x="9076269" y="4214191"/>
                </a:cubicBezTo>
                <a:cubicBezTo>
                  <a:pt x="8915512" y="4194582"/>
                  <a:pt x="8415997" y="4245764"/>
                  <a:pt x="8224687" y="4214191"/>
                </a:cubicBezTo>
                <a:cubicBezTo>
                  <a:pt x="8033377" y="4182618"/>
                  <a:pt x="7568129" y="4218754"/>
                  <a:pt x="7373105" y="4214191"/>
                </a:cubicBezTo>
                <a:cubicBezTo>
                  <a:pt x="7178081" y="4209628"/>
                  <a:pt x="6840319" y="4251912"/>
                  <a:pt x="6521523" y="4214191"/>
                </a:cubicBezTo>
                <a:cubicBezTo>
                  <a:pt x="6202727" y="4176470"/>
                  <a:pt x="6197384" y="4222180"/>
                  <a:pt x="6021388" y="4214191"/>
                </a:cubicBezTo>
                <a:cubicBezTo>
                  <a:pt x="5845392" y="4206202"/>
                  <a:pt x="5632914" y="4233366"/>
                  <a:pt x="5521252" y="4214191"/>
                </a:cubicBezTo>
                <a:cubicBezTo>
                  <a:pt x="5409590" y="4195016"/>
                  <a:pt x="5000793" y="4191133"/>
                  <a:pt x="4845393" y="4214191"/>
                </a:cubicBezTo>
                <a:cubicBezTo>
                  <a:pt x="4689993" y="4237249"/>
                  <a:pt x="4380744" y="4213204"/>
                  <a:pt x="4257396" y="4214191"/>
                </a:cubicBezTo>
                <a:cubicBezTo>
                  <a:pt x="4134048" y="4215178"/>
                  <a:pt x="3974849" y="4197964"/>
                  <a:pt x="3757261" y="4214191"/>
                </a:cubicBezTo>
                <a:cubicBezTo>
                  <a:pt x="3539673" y="4230418"/>
                  <a:pt x="3483734" y="4220476"/>
                  <a:pt x="3257125" y="4214191"/>
                </a:cubicBezTo>
                <a:cubicBezTo>
                  <a:pt x="3030516" y="4207906"/>
                  <a:pt x="2967251" y="4233208"/>
                  <a:pt x="2756990" y="4214191"/>
                </a:cubicBezTo>
                <a:cubicBezTo>
                  <a:pt x="2546730" y="4195174"/>
                  <a:pt x="2251463" y="4186438"/>
                  <a:pt x="1905408" y="4214191"/>
                </a:cubicBezTo>
                <a:cubicBezTo>
                  <a:pt x="1559353" y="4241944"/>
                  <a:pt x="1519448" y="4212647"/>
                  <a:pt x="1405272" y="4214191"/>
                </a:cubicBezTo>
                <a:cubicBezTo>
                  <a:pt x="1291096" y="4215735"/>
                  <a:pt x="923812" y="4207947"/>
                  <a:pt x="702379" y="4214191"/>
                </a:cubicBezTo>
                <a:cubicBezTo>
                  <a:pt x="308938" y="4192312"/>
                  <a:pt x="-87864" y="3897821"/>
                  <a:pt x="0" y="3511812"/>
                </a:cubicBezTo>
                <a:cubicBezTo>
                  <a:pt x="-5942" y="3373152"/>
                  <a:pt x="-16822" y="3229077"/>
                  <a:pt x="0" y="3006114"/>
                </a:cubicBezTo>
                <a:cubicBezTo>
                  <a:pt x="16822" y="2783151"/>
                  <a:pt x="-21840" y="2643333"/>
                  <a:pt x="0" y="2472322"/>
                </a:cubicBezTo>
                <a:cubicBezTo>
                  <a:pt x="21840" y="2301311"/>
                  <a:pt x="7274" y="2107960"/>
                  <a:pt x="0" y="1938530"/>
                </a:cubicBezTo>
                <a:cubicBezTo>
                  <a:pt x="-7274" y="1769100"/>
                  <a:pt x="7557" y="1611054"/>
                  <a:pt x="0" y="1376643"/>
                </a:cubicBezTo>
                <a:cubicBezTo>
                  <a:pt x="-7557" y="1142232"/>
                  <a:pt x="-2194" y="840993"/>
                  <a:pt x="0" y="702379"/>
                </a:cubicBezTo>
                <a:close/>
              </a:path>
              <a:path w="10190922" h="4214191" stroke="0" extrusionOk="0">
                <a:moveTo>
                  <a:pt x="0" y="702379"/>
                </a:moveTo>
                <a:cubicBezTo>
                  <a:pt x="30662" y="327354"/>
                  <a:pt x="342710" y="-38606"/>
                  <a:pt x="702379" y="0"/>
                </a:cubicBezTo>
                <a:cubicBezTo>
                  <a:pt x="924245" y="9107"/>
                  <a:pt x="1049659" y="8626"/>
                  <a:pt x="1378238" y="0"/>
                </a:cubicBezTo>
                <a:cubicBezTo>
                  <a:pt x="1706817" y="-8626"/>
                  <a:pt x="1946652" y="2446"/>
                  <a:pt x="2229820" y="0"/>
                </a:cubicBezTo>
                <a:cubicBezTo>
                  <a:pt x="2512988" y="-2446"/>
                  <a:pt x="2588573" y="1710"/>
                  <a:pt x="2817817" y="0"/>
                </a:cubicBezTo>
                <a:cubicBezTo>
                  <a:pt x="3047061" y="-1710"/>
                  <a:pt x="3131509" y="-16260"/>
                  <a:pt x="3317952" y="0"/>
                </a:cubicBezTo>
                <a:cubicBezTo>
                  <a:pt x="3504396" y="16260"/>
                  <a:pt x="3655819" y="2867"/>
                  <a:pt x="3818088" y="0"/>
                </a:cubicBezTo>
                <a:cubicBezTo>
                  <a:pt x="3980357" y="-2867"/>
                  <a:pt x="4191106" y="-19765"/>
                  <a:pt x="4318223" y="0"/>
                </a:cubicBezTo>
                <a:cubicBezTo>
                  <a:pt x="4445340" y="19765"/>
                  <a:pt x="4894632" y="34742"/>
                  <a:pt x="5081944" y="0"/>
                </a:cubicBezTo>
                <a:cubicBezTo>
                  <a:pt x="5269256" y="-34742"/>
                  <a:pt x="5628059" y="-40727"/>
                  <a:pt x="5933526" y="0"/>
                </a:cubicBezTo>
                <a:cubicBezTo>
                  <a:pt x="6238993" y="40727"/>
                  <a:pt x="6277147" y="-23954"/>
                  <a:pt x="6521523" y="0"/>
                </a:cubicBezTo>
                <a:cubicBezTo>
                  <a:pt x="6765899" y="23954"/>
                  <a:pt x="6784638" y="9793"/>
                  <a:pt x="6933797" y="0"/>
                </a:cubicBezTo>
                <a:cubicBezTo>
                  <a:pt x="7082956" y="-9793"/>
                  <a:pt x="7186682" y="-16423"/>
                  <a:pt x="7346071" y="0"/>
                </a:cubicBezTo>
                <a:cubicBezTo>
                  <a:pt x="7505460" y="16423"/>
                  <a:pt x="7818129" y="-27531"/>
                  <a:pt x="8109791" y="0"/>
                </a:cubicBezTo>
                <a:cubicBezTo>
                  <a:pt x="8401453" y="27531"/>
                  <a:pt x="8360451" y="7079"/>
                  <a:pt x="8522065" y="0"/>
                </a:cubicBezTo>
                <a:cubicBezTo>
                  <a:pt x="8683679" y="-7079"/>
                  <a:pt x="9061990" y="4396"/>
                  <a:pt x="9488543" y="0"/>
                </a:cubicBezTo>
                <a:cubicBezTo>
                  <a:pt x="9867306" y="66972"/>
                  <a:pt x="10136911" y="356099"/>
                  <a:pt x="10190922" y="702379"/>
                </a:cubicBezTo>
                <a:cubicBezTo>
                  <a:pt x="10204853" y="830903"/>
                  <a:pt x="10183361" y="1140206"/>
                  <a:pt x="10190922" y="1320454"/>
                </a:cubicBezTo>
                <a:cubicBezTo>
                  <a:pt x="10198483" y="1500702"/>
                  <a:pt x="10167865" y="1589157"/>
                  <a:pt x="10190922" y="1854247"/>
                </a:cubicBezTo>
                <a:cubicBezTo>
                  <a:pt x="10213979" y="2119337"/>
                  <a:pt x="10195259" y="2242808"/>
                  <a:pt x="10190922" y="2416133"/>
                </a:cubicBezTo>
                <a:cubicBezTo>
                  <a:pt x="10186585" y="2589458"/>
                  <a:pt x="10200843" y="2759452"/>
                  <a:pt x="10190922" y="2949925"/>
                </a:cubicBezTo>
                <a:cubicBezTo>
                  <a:pt x="10181001" y="3140398"/>
                  <a:pt x="10213799" y="3354882"/>
                  <a:pt x="10190922" y="3511812"/>
                </a:cubicBezTo>
                <a:cubicBezTo>
                  <a:pt x="10166024" y="3979982"/>
                  <a:pt x="9877608" y="4171887"/>
                  <a:pt x="9488543" y="4214191"/>
                </a:cubicBezTo>
                <a:cubicBezTo>
                  <a:pt x="9220343" y="4224449"/>
                  <a:pt x="9150313" y="4184968"/>
                  <a:pt x="8812684" y="4214191"/>
                </a:cubicBezTo>
                <a:cubicBezTo>
                  <a:pt x="8475055" y="4243414"/>
                  <a:pt x="8199355" y="4249290"/>
                  <a:pt x="7961102" y="4214191"/>
                </a:cubicBezTo>
                <a:cubicBezTo>
                  <a:pt x="7722849" y="4179092"/>
                  <a:pt x="7444118" y="4201333"/>
                  <a:pt x="7109520" y="4214191"/>
                </a:cubicBezTo>
                <a:cubicBezTo>
                  <a:pt x="6774922" y="4227049"/>
                  <a:pt x="6567716" y="4226308"/>
                  <a:pt x="6257938" y="4214191"/>
                </a:cubicBezTo>
                <a:cubicBezTo>
                  <a:pt x="5948160" y="4202074"/>
                  <a:pt x="5765595" y="4224113"/>
                  <a:pt x="5582079" y="4214191"/>
                </a:cubicBezTo>
                <a:cubicBezTo>
                  <a:pt x="5398563" y="4204269"/>
                  <a:pt x="5094249" y="4237073"/>
                  <a:pt x="4818359" y="4214191"/>
                </a:cubicBezTo>
                <a:cubicBezTo>
                  <a:pt x="4542469" y="4191309"/>
                  <a:pt x="4336058" y="4224240"/>
                  <a:pt x="4054638" y="4214191"/>
                </a:cubicBezTo>
                <a:cubicBezTo>
                  <a:pt x="3773218" y="4204142"/>
                  <a:pt x="3437278" y="4174156"/>
                  <a:pt x="3203056" y="4214191"/>
                </a:cubicBezTo>
                <a:cubicBezTo>
                  <a:pt x="2968834" y="4254226"/>
                  <a:pt x="2809184" y="4206194"/>
                  <a:pt x="2615059" y="4214191"/>
                </a:cubicBezTo>
                <a:cubicBezTo>
                  <a:pt x="2420934" y="4222188"/>
                  <a:pt x="2328133" y="4228706"/>
                  <a:pt x="2202785" y="4214191"/>
                </a:cubicBezTo>
                <a:cubicBezTo>
                  <a:pt x="2077437" y="4199676"/>
                  <a:pt x="1889013" y="4226184"/>
                  <a:pt x="1790512" y="4214191"/>
                </a:cubicBezTo>
                <a:cubicBezTo>
                  <a:pt x="1692011" y="4202198"/>
                  <a:pt x="1012237" y="4173073"/>
                  <a:pt x="702379" y="4214191"/>
                </a:cubicBezTo>
                <a:cubicBezTo>
                  <a:pt x="267781" y="4291807"/>
                  <a:pt x="-28555" y="3845816"/>
                  <a:pt x="0" y="3511812"/>
                </a:cubicBezTo>
                <a:cubicBezTo>
                  <a:pt x="12187" y="3298858"/>
                  <a:pt x="5513" y="3231225"/>
                  <a:pt x="0" y="2978020"/>
                </a:cubicBezTo>
                <a:cubicBezTo>
                  <a:pt x="-5513" y="2724815"/>
                  <a:pt x="21406" y="2578116"/>
                  <a:pt x="0" y="2472322"/>
                </a:cubicBezTo>
                <a:cubicBezTo>
                  <a:pt x="-21406" y="2366528"/>
                  <a:pt x="19027" y="2077018"/>
                  <a:pt x="0" y="1910435"/>
                </a:cubicBezTo>
                <a:cubicBezTo>
                  <a:pt x="-19027" y="1743852"/>
                  <a:pt x="-16024" y="1511329"/>
                  <a:pt x="0" y="1348549"/>
                </a:cubicBezTo>
                <a:cubicBezTo>
                  <a:pt x="16024" y="1185769"/>
                  <a:pt x="-27772" y="839313"/>
                  <a:pt x="0" y="702379"/>
                </a:cubicBezTo>
                <a:close/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541686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4E3E53-C9E3-4D6C-BC16-3BB38BB4690A}"/>
              </a:ext>
            </a:extLst>
          </p:cNvPr>
          <p:cNvSpPr txBox="1"/>
          <p:nvPr/>
        </p:nvSpPr>
        <p:spPr>
          <a:xfrm>
            <a:off x="2279374" y="1997839"/>
            <a:ext cx="7103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solidFill>
                  <a:srgbClr val="17240E"/>
                </a:solidFill>
                <a:latin typeface="KG A Teeny Tiny Heart" pitchFamily="2" charset="0"/>
              </a:rPr>
              <a:t>Très</a:t>
            </a:r>
            <a:r>
              <a:rPr lang="es-ES" sz="6000" dirty="0">
                <a:solidFill>
                  <a:srgbClr val="17240E"/>
                </a:solidFill>
                <a:latin typeface="KG A Teeny Tiny Heart" pitchFamily="2" charset="0"/>
              </a:rPr>
              <a:t> bien! </a:t>
            </a:r>
          </a:p>
          <a:p>
            <a:pPr algn="ctr"/>
            <a:endParaRPr lang="es-ES" sz="6000" dirty="0">
              <a:solidFill>
                <a:srgbClr val="17240E"/>
              </a:solidFill>
              <a:latin typeface="KG A Teeny Tiny Heart" pitchFamily="2" charset="0"/>
            </a:endParaRPr>
          </a:p>
          <a:p>
            <a:pPr algn="ctr"/>
            <a:r>
              <a:rPr lang="es-ES" sz="6000" dirty="0">
                <a:solidFill>
                  <a:srgbClr val="17240E"/>
                </a:solidFill>
                <a:latin typeface="KG A Teeny Tiny Heart" pitchFamily="2" charset="0"/>
              </a:rPr>
              <a:t>Tu es </a:t>
            </a:r>
            <a:r>
              <a:rPr lang="es-ES" sz="6000" dirty="0" err="1">
                <a:solidFill>
                  <a:srgbClr val="17240E"/>
                </a:solidFill>
                <a:latin typeface="KG A Teeny Tiny Heart" pitchFamily="2" charset="0"/>
              </a:rPr>
              <a:t>arrivé</a:t>
            </a:r>
            <a:r>
              <a:rPr lang="es-ES" sz="6000" dirty="0">
                <a:solidFill>
                  <a:srgbClr val="17240E"/>
                </a:solidFill>
                <a:latin typeface="KG A Teeny Tiny Heart" pitchFamily="2" charset="0"/>
              </a:rPr>
              <a:t>(e)!</a:t>
            </a:r>
          </a:p>
        </p:txBody>
      </p:sp>
    </p:spTree>
    <p:extLst>
      <p:ext uri="{BB962C8B-B14F-4D97-AF65-F5344CB8AC3E}">
        <p14:creationId xmlns:p14="http://schemas.microsoft.com/office/powerpoint/2010/main" val="1036735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54</Words>
  <Application>Microsoft Office PowerPoint</Application>
  <PresentationFormat>Panorámica</PresentationFormat>
  <Paragraphs>46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Calibri Light</vt:lpstr>
      <vt:lpstr>KG A Teeny Tiny Heart</vt:lpstr>
      <vt:lpstr>Gill Sans Nova Cond</vt:lpstr>
      <vt:lpstr>Calibri</vt:lpstr>
      <vt:lpstr>Arial</vt:lpstr>
      <vt:lpstr>CCSupersubmarino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Nela Justo</cp:lastModifiedBy>
  <cp:revision>15</cp:revision>
  <dcterms:created xsi:type="dcterms:W3CDTF">2020-06-18T08:56:53Z</dcterms:created>
  <dcterms:modified xsi:type="dcterms:W3CDTF">2020-11-29T22:09:38Z</dcterms:modified>
</cp:coreProperties>
</file>