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1B8F-3ED8-44A7-8133-F4321DE82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DA3A96-AB87-4ED4-9891-1517148FB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16922-2832-4103-938A-46BDF263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44EAD2-E515-4743-B0E1-5AF7C4D5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0E91FE-9FB6-48E9-B78D-762F6B1D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94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7D48A-AAEB-4C35-B0FB-85CAB58B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9EA682-3DA1-4225-8250-D755B81D7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FF7FD-8E07-4071-B9CA-CB92E840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779B6F-71F9-420B-8F3E-7B3D2121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2DCA42-2EC1-40A3-B843-ACFD5DFD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166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5B4880-AFE5-4CDC-AAB1-D203EA8AE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A2EA4-58F8-4ED9-B000-C6759104F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D44AD-A6C1-4992-92AA-0DFC348C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A32C7A-C0EE-495D-B088-2D174938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57F3A1-6C5F-4F70-87E3-3F5ACB75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445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6EFCD-9BD3-4903-AD0F-C6FFB2B4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431FF-7649-4C15-BECD-00514F49D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68CEF-C64E-4FC8-AE0E-47250B2E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79C6D-9731-4499-9FE9-6DE74024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D4671-ED98-4C2A-9919-829B22C4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726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FCCF4-E938-4E54-9089-AF97839A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DAFCC0-A0DC-483D-9C45-2E4489316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A71FCB-23FC-439B-989A-AE0CFC28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BC8AF6-C341-40A9-BCCE-43100A32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86B705-8A71-419F-898B-BF91CD21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571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65B07-82CF-42F0-B1D7-986AEDA9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843670-A1F0-46AD-8883-16D16AA61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53D520-9A94-4349-B783-B7C3F3BDD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80A454-666E-45C6-95DC-67305B05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F9094C-6E0C-4908-8744-9D682A1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8BC37-675B-467B-B4E8-3D8CBE0F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603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83EFB-F641-4E59-927A-F7C8C728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8A3E4A-E5C0-4FE8-A941-BEB3E9D2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86FCC6-2C70-4914-A3BF-A26E14F05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DC8C48-D3C9-4546-A76C-02B54E737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6732CE-59E7-4CE6-8797-158FE624D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816676-E448-443F-BAEE-C3EC475C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BFA565-77BF-460A-A182-7F8A6D0C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911E9E-2248-4104-8806-82EC9EC4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546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DE1CC-1FAF-4A4C-AF63-458F0F12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49BDF2-44C1-4107-A134-F8B9813D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F51EC4-D534-4F9F-87C4-7607ACC9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96F3FD-6F4A-4A1D-AEC1-22B4D91D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523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BB4B8F-9E04-49E7-B2F2-739BDD88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092BA8-46CF-4FC3-A5B0-EACB3599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F098BE-0D49-4231-88B6-EAD74B750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244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7FFF9-B76E-4639-A4AE-C41EF9F5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3A611A-871C-4306-9CB3-C1671931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C1829-B96A-4521-B3FB-4742D67B5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A7C6-FA5C-4914-893A-C8E0ED3D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DAFA07-FF0B-4683-A71E-480EFA85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585BFD-8FF2-4D07-81D1-FE3A6BAA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894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4CE8E-A003-4464-A0B3-0E486952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5184A8-E0CB-4111-A078-E2BC72369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DB3B5C-2795-49E5-A264-6627EF6DC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3780D9-C2D8-48FD-9698-C4DA668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56778-7904-41EB-9920-CD5A6AC4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23709B-C7DD-435B-9502-5784C842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842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9C0519-6506-4765-9658-3F0874C2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DA9389-E4FE-45E7-BFAB-60673FC81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35CAC-30FA-49A5-9210-F15B243DD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9FB9-5444-496D-A8FD-6768BB171789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72644F-E294-48ED-9FFA-4810E90EE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66170C-F718-4779-964F-AF433A052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B35D-CEDB-4F3B-8A0F-671FDD4162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122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45">
            <a:extLst>
              <a:ext uri="{FF2B5EF4-FFF2-40B4-BE49-F238E27FC236}">
                <a16:creationId xmlns:a16="http://schemas.microsoft.com/office/drawing/2014/main" id="{484DAC19-9C62-4483-BD26-8B53B4C3D041}"/>
              </a:ext>
            </a:extLst>
          </p:cNvPr>
          <p:cNvGrpSpPr/>
          <p:nvPr/>
        </p:nvGrpSpPr>
        <p:grpSpPr>
          <a:xfrm>
            <a:off x="0" y="0"/>
            <a:ext cx="12189776" cy="6858000"/>
            <a:chOff x="0" y="0"/>
            <a:chExt cx="12189776" cy="6858000"/>
          </a:xfrm>
        </p:grpSpPr>
        <p:sp>
          <p:nvSpPr>
            <p:cNvPr id="3" name="Octágono 2">
              <a:extLst>
                <a:ext uri="{FF2B5EF4-FFF2-40B4-BE49-F238E27FC236}">
                  <a16:creationId xmlns:a16="http://schemas.microsoft.com/office/drawing/2014/main" id="{2D246D0C-F280-4928-A82B-E0C5B179AEA8}"/>
                </a:ext>
              </a:extLst>
            </p:cNvPr>
            <p:cNvSpPr/>
            <p:nvPr/>
          </p:nvSpPr>
          <p:spPr>
            <a:xfrm>
              <a:off x="0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salida</a:t>
              </a:r>
            </a:p>
          </p:txBody>
        </p:sp>
        <p:sp>
          <p:nvSpPr>
            <p:cNvPr id="4" name="Octágono 3">
              <a:extLst>
                <a:ext uri="{FF2B5EF4-FFF2-40B4-BE49-F238E27FC236}">
                  <a16:creationId xmlns:a16="http://schemas.microsoft.com/office/drawing/2014/main" id="{FA1ABC4E-5417-41EA-AAAE-799B43DDEA6B}"/>
                </a:ext>
              </a:extLst>
            </p:cNvPr>
            <p:cNvSpPr/>
            <p:nvPr/>
          </p:nvSpPr>
          <p:spPr>
            <a:xfrm>
              <a:off x="1345808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museo</a:t>
              </a:r>
            </a:p>
          </p:txBody>
        </p:sp>
        <p:sp>
          <p:nvSpPr>
            <p:cNvPr id="5" name="Octágono 4">
              <a:hlinkHover r:id="" action="ppaction://hlinkshowjump?jump=nextslide" highlightClick="1"/>
              <a:extLst>
                <a:ext uri="{FF2B5EF4-FFF2-40B4-BE49-F238E27FC236}">
                  <a16:creationId xmlns:a16="http://schemas.microsoft.com/office/drawing/2014/main" id="{F107A115-3BE7-41A7-B168-1A5AEA5A268B}"/>
                </a:ext>
              </a:extLst>
            </p:cNvPr>
            <p:cNvSpPr/>
            <p:nvPr/>
          </p:nvSpPr>
          <p:spPr>
            <a:xfrm>
              <a:off x="2691617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salón</a:t>
              </a:r>
            </a:p>
          </p:txBody>
        </p:sp>
        <p:sp>
          <p:nvSpPr>
            <p:cNvPr id="6" name="Octágono 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200329D6-36A6-4942-A335-138554F8D65C}"/>
                </a:ext>
              </a:extLst>
            </p:cNvPr>
            <p:cNvSpPr/>
            <p:nvPr/>
          </p:nvSpPr>
          <p:spPr>
            <a:xfrm>
              <a:off x="4037425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cocina</a:t>
              </a:r>
            </a:p>
          </p:txBody>
        </p:sp>
        <p:sp>
          <p:nvSpPr>
            <p:cNvPr id="7" name="Octágono 6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B64559D3-6BE5-45A2-8F9A-20AC664C370E}"/>
                </a:ext>
              </a:extLst>
            </p:cNvPr>
            <p:cNvSpPr/>
            <p:nvPr/>
          </p:nvSpPr>
          <p:spPr>
            <a:xfrm>
              <a:off x="5383233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pescado</a:t>
              </a:r>
            </a:p>
          </p:txBody>
        </p:sp>
        <p:sp>
          <p:nvSpPr>
            <p:cNvPr id="8" name="Octágono 7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707FD519-2A9A-432B-8D93-14789FB26E87}"/>
                </a:ext>
              </a:extLst>
            </p:cNvPr>
            <p:cNvSpPr/>
            <p:nvPr/>
          </p:nvSpPr>
          <p:spPr>
            <a:xfrm>
              <a:off x="6729042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lavadero</a:t>
              </a:r>
            </a:p>
          </p:txBody>
        </p:sp>
        <p:sp>
          <p:nvSpPr>
            <p:cNvPr id="9" name="Octágono 8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FC937F00-CFCB-478D-8847-1E5E6BBD2AF9}"/>
                </a:ext>
              </a:extLst>
            </p:cNvPr>
            <p:cNvSpPr/>
            <p:nvPr/>
          </p:nvSpPr>
          <p:spPr>
            <a:xfrm>
              <a:off x="8074850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ají</a:t>
              </a:r>
            </a:p>
          </p:txBody>
        </p:sp>
        <p:sp>
          <p:nvSpPr>
            <p:cNvPr id="10" name="Octágono 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C95E174-4454-49E5-A937-37D834981F63}"/>
                </a:ext>
              </a:extLst>
            </p:cNvPr>
            <p:cNvSpPr/>
            <p:nvPr/>
          </p:nvSpPr>
          <p:spPr>
            <a:xfrm>
              <a:off x="9420658" y="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cuchillo</a:t>
              </a:r>
            </a:p>
          </p:txBody>
        </p:sp>
        <p:sp>
          <p:nvSpPr>
            <p:cNvPr id="11" name="Octágono 10">
              <a:extLst>
                <a:ext uri="{FF2B5EF4-FFF2-40B4-BE49-F238E27FC236}">
                  <a16:creationId xmlns:a16="http://schemas.microsoft.com/office/drawing/2014/main" id="{5141091D-4DCC-4926-88BC-C0B8F60C37FC}"/>
                </a:ext>
              </a:extLst>
            </p:cNvPr>
            <p:cNvSpPr/>
            <p:nvPr/>
          </p:nvSpPr>
          <p:spPr>
            <a:xfrm>
              <a:off x="1345808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plaza</a:t>
              </a:r>
            </a:p>
          </p:txBody>
        </p:sp>
        <p:sp>
          <p:nvSpPr>
            <p:cNvPr id="12" name="Octágono 1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87587BB8-AA64-46B1-93F9-F4C840838D2D}"/>
                </a:ext>
              </a:extLst>
            </p:cNvPr>
            <p:cNvSpPr/>
            <p:nvPr/>
          </p:nvSpPr>
          <p:spPr>
            <a:xfrm>
              <a:off x="2691617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i="1" dirty="0">
                  <a:latin typeface="Agency FB" panose="020B0503020202020204" pitchFamily="34" charset="0"/>
                </a:rPr>
                <a:t>zanahoria</a:t>
              </a:r>
            </a:p>
          </p:txBody>
        </p:sp>
        <p:sp>
          <p:nvSpPr>
            <p:cNvPr id="13" name="Octágono 12">
              <a:extLst>
                <a:ext uri="{FF2B5EF4-FFF2-40B4-BE49-F238E27FC236}">
                  <a16:creationId xmlns:a16="http://schemas.microsoft.com/office/drawing/2014/main" id="{9F3CAD89-B7EA-4086-9B34-CEB21E10ECA4}"/>
                </a:ext>
              </a:extLst>
            </p:cNvPr>
            <p:cNvSpPr/>
            <p:nvPr/>
          </p:nvSpPr>
          <p:spPr>
            <a:xfrm>
              <a:off x="4037425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iglesia</a:t>
              </a:r>
            </a:p>
          </p:txBody>
        </p:sp>
        <p:sp>
          <p:nvSpPr>
            <p:cNvPr id="14" name="Octágono 13">
              <a:extLst>
                <a:ext uri="{FF2B5EF4-FFF2-40B4-BE49-F238E27FC236}">
                  <a16:creationId xmlns:a16="http://schemas.microsoft.com/office/drawing/2014/main" id="{6774A79F-633D-462D-B30A-F2D4E1975475}"/>
                </a:ext>
              </a:extLst>
            </p:cNvPr>
            <p:cNvSpPr/>
            <p:nvPr/>
          </p:nvSpPr>
          <p:spPr>
            <a:xfrm>
              <a:off x="5383233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escuela</a:t>
              </a:r>
            </a:p>
          </p:txBody>
        </p:sp>
        <p:sp>
          <p:nvSpPr>
            <p:cNvPr id="15" name="Octágono 14">
              <a:extLst>
                <a:ext uri="{FF2B5EF4-FFF2-40B4-BE49-F238E27FC236}">
                  <a16:creationId xmlns:a16="http://schemas.microsoft.com/office/drawing/2014/main" id="{965FEC19-BDAC-48AA-BC99-4EDC79F86142}"/>
                </a:ext>
              </a:extLst>
            </p:cNvPr>
            <p:cNvSpPr/>
            <p:nvPr/>
          </p:nvSpPr>
          <p:spPr>
            <a:xfrm>
              <a:off x="6729042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600" b="1" i="1" dirty="0">
                  <a:latin typeface="Agency FB" panose="020B0503020202020204" pitchFamily="34" charset="0"/>
                </a:rPr>
                <a:t>CAFETERÍA</a:t>
              </a:r>
            </a:p>
          </p:txBody>
        </p:sp>
        <p:sp>
          <p:nvSpPr>
            <p:cNvPr id="16" name="Octágono 15">
              <a:extLst>
                <a:ext uri="{FF2B5EF4-FFF2-40B4-BE49-F238E27FC236}">
                  <a16:creationId xmlns:a16="http://schemas.microsoft.com/office/drawing/2014/main" id="{834B74CC-3622-49D1-9A47-E093C3365DB0}"/>
                </a:ext>
              </a:extLst>
            </p:cNvPr>
            <p:cNvSpPr/>
            <p:nvPr/>
          </p:nvSpPr>
          <p:spPr>
            <a:xfrm>
              <a:off x="8074850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mercado</a:t>
              </a:r>
            </a:p>
          </p:txBody>
        </p:sp>
        <p:sp>
          <p:nvSpPr>
            <p:cNvPr id="17" name="Octágono 16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A8E4ED2F-6068-4F39-BCFA-626B50AE5FE5}"/>
                </a:ext>
              </a:extLst>
            </p:cNvPr>
            <p:cNvSpPr/>
            <p:nvPr/>
          </p:nvSpPr>
          <p:spPr>
            <a:xfrm>
              <a:off x="9420658" y="13716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vaso</a:t>
              </a:r>
            </a:p>
          </p:txBody>
        </p:sp>
        <p:sp>
          <p:nvSpPr>
            <p:cNvPr id="18" name="Octágono 17">
              <a:extLst>
                <a:ext uri="{FF2B5EF4-FFF2-40B4-BE49-F238E27FC236}">
                  <a16:creationId xmlns:a16="http://schemas.microsoft.com/office/drawing/2014/main" id="{0067F096-5613-45DA-AAB7-E87786781EBE}"/>
                </a:ext>
              </a:extLst>
            </p:cNvPr>
            <p:cNvSpPr/>
            <p:nvPr/>
          </p:nvSpPr>
          <p:spPr>
            <a:xfrm>
              <a:off x="1345808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banco</a:t>
              </a:r>
            </a:p>
          </p:txBody>
        </p:sp>
        <p:sp>
          <p:nvSpPr>
            <p:cNvPr id="19" name="Octágono 18">
              <a:extLst>
                <a:ext uri="{FF2B5EF4-FFF2-40B4-BE49-F238E27FC236}">
                  <a16:creationId xmlns:a16="http://schemas.microsoft.com/office/drawing/2014/main" id="{32EE0061-985F-410D-B157-1F9A2C1BF6CA}"/>
                </a:ext>
              </a:extLst>
            </p:cNvPr>
            <p:cNvSpPr/>
            <p:nvPr/>
          </p:nvSpPr>
          <p:spPr>
            <a:xfrm>
              <a:off x="2691617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parque</a:t>
              </a:r>
            </a:p>
          </p:txBody>
        </p:sp>
        <p:sp>
          <p:nvSpPr>
            <p:cNvPr id="20" name="Octágono 19">
              <a:extLst>
                <a:ext uri="{FF2B5EF4-FFF2-40B4-BE49-F238E27FC236}">
                  <a16:creationId xmlns:a16="http://schemas.microsoft.com/office/drawing/2014/main" id="{354D4260-6FA8-4AC5-80F4-3923BE66BE9D}"/>
                </a:ext>
              </a:extLst>
            </p:cNvPr>
            <p:cNvSpPr/>
            <p:nvPr/>
          </p:nvSpPr>
          <p:spPr>
            <a:xfrm>
              <a:off x="4037425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tienda</a:t>
              </a:r>
            </a:p>
          </p:txBody>
        </p:sp>
        <p:sp>
          <p:nvSpPr>
            <p:cNvPr id="21" name="Octágono 20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FBA7AA5-A05D-412B-AC09-DA03785FC7DA}"/>
                </a:ext>
              </a:extLst>
            </p:cNvPr>
            <p:cNvSpPr/>
            <p:nvPr/>
          </p:nvSpPr>
          <p:spPr>
            <a:xfrm>
              <a:off x="5383233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jardín</a:t>
              </a:r>
            </a:p>
          </p:txBody>
        </p:sp>
        <p:sp>
          <p:nvSpPr>
            <p:cNvPr id="22" name="Octágono 2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53A7454-6F2C-43B2-91EE-25EF6D80284A}"/>
                </a:ext>
              </a:extLst>
            </p:cNvPr>
            <p:cNvSpPr/>
            <p:nvPr/>
          </p:nvSpPr>
          <p:spPr>
            <a:xfrm>
              <a:off x="6729042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cebolla</a:t>
              </a:r>
            </a:p>
          </p:txBody>
        </p:sp>
        <p:sp>
          <p:nvSpPr>
            <p:cNvPr id="23" name="Octágono 22">
              <a:extLst>
                <a:ext uri="{FF2B5EF4-FFF2-40B4-BE49-F238E27FC236}">
                  <a16:creationId xmlns:a16="http://schemas.microsoft.com/office/drawing/2014/main" id="{4041749E-5750-448E-94FF-5603AF0ED0C8}"/>
                </a:ext>
              </a:extLst>
            </p:cNvPr>
            <p:cNvSpPr/>
            <p:nvPr/>
          </p:nvSpPr>
          <p:spPr>
            <a:xfrm>
              <a:off x="8074850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centro</a:t>
              </a:r>
            </a:p>
            <a:p>
              <a:pPr algn="ctr"/>
              <a:r>
                <a:rPr lang="es-PE" sz="1400" b="1" i="1" dirty="0">
                  <a:latin typeface="Agency FB" panose="020B0503020202020204" pitchFamily="34" charset="0"/>
                </a:rPr>
                <a:t>comercial</a:t>
              </a:r>
            </a:p>
          </p:txBody>
        </p:sp>
        <p:sp>
          <p:nvSpPr>
            <p:cNvPr id="24" name="Octágono 2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774FA0F7-6339-464D-8CE7-6CE5AFA62F96}"/>
                </a:ext>
              </a:extLst>
            </p:cNvPr>
            <p:cNvSpPr/>
            <p:nvPr/>
          </p:nvSpPr>
          <p:spPr>
            <a:xfrm>
              <a:off x="9420658" y="27432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i="1" dirty="0">
                  <a:latin typeface="Agency FB" panose="020B0503020202020204" pitchFamily="34" charset="0"/>
                </a:rPr>
                <a:t>servilleta</a:t>
              </a:r>
            </a:p>
          </p:txBody>
        </p:sp>
        <p:sp>
          <p:nvSpPr>
            <p:cNvPr id="25" name="Octágono 24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DD5E431B-3085-4179-8F2A-48C2200D5820}"/>
                </a:ext>
              </a:extLst>
            </p:cNvPr>
            <p:cNvSpPr/>
            <p:nvPr/>
          </p:nvSpPr>
          <p:spPr>
            <a:xfrm>
              <a:off x="1345808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taza</a:t>
              </a:r>
            </a:p>
          </p:txBody>
        </p:sp>
        <p:sp>
          <p:nvSpPr>
            <p:cNvPr id="26" name="Octágono 2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812972B-AD3A-4D3E-B565-D0DDD60EFB6C}"/>
                </a:ext>
              </a:extLst>
            </p:cNvPr>
            <p:cNvSpPr/>
            <p:nvPr/>
          </p:nvSpPr>
          <p:spPr>
            <a:xfrm>
              <a:off x="2691617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lechuga</a:t>
              </a:r>
            </a:p>
          </p:txBody>
        </p:sp>
        <p:sp>
          <p:nvSpPr>
            <p:cNvPr id="27" name="Octágono 26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B98EBECA-B4FF-4A67-8336-313C9B07D6F8}"/>
                </a:ext>
              </a:extLst>
            </p:cNvPr>
            <p:cNvSpPr/>
            <p:nvPr/>
          </p:nvSpPr>
          <p:spPr>
            <a:xfrm>
              <a:off x="4037425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i="1" dirty="0">
                  <a:latin typeface="Agency FB" panose="020B0503020202020204" pitchFamily="34" charset="0"/>
                </a:rPr>
                <a:t>DORMITORIO</a:t>
              </a:r>
            </a:p>
          </p:txBody>
        </p:sp>
        <p:sp>
          <p:nvSpPr>
            <p:cNvPr id="28" name="Octágono 27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2BCD672C-E0CE-41ED-BA34-F3CF01C80578}"/>
                </a:ext>
              </a:extLst>
            </p:cNvPr>
            <p:cNvSpPr/>
            <p:nvPr/>
          </p:nvSpPr>
          <p:spPr>
            <a:xfrm>
              <a:off x="5383233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limón</a:t>
              </a:r>
            </a:p>
          </p:txBody>
        </p:sp>
        <p:sp>
          <p:nvSpPr>
            <p:cNvPr id="29" name="Octágono 28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16C72654-411C-4EF3-ADFB-28EBA7654D50}"/>
                </a:ext>
              </a:extLst>
            </p:cNvPr>
            <p:cNvSpPr/>
            <p:nvPr/>
          </p:nvSpPr>
          <p:spPr>
            <a:xfrm>
              <a:off x="6729042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pollo</a:t>
              </a:r>
            </a:p>
          </p:txBody>
        </p:sp>
        <p:sp>
          <p:nvSpPr>
            <p:cNvPr id="30" name="Octágono 29">
              <a:extLst>
                <a:ext uri="{FF2B5EF4-FFF2-40B4-BE49-F238E27FC236}">
                  <a16:creationId xmlns:a16="http://schemas.microsoft.com/office/drawing/2014/main" id="{19E39ECE-C53B-4955-9450-AB28BF4AF3A6}"/>
                </a:ext>
              </a:extLst>
            </p:cNvPr>
            <p:cNvSpPr/>
            <p:nvPr/>
          </p:nvSpPr>
          <p:spPr>
            <a:xfrm>
              <a:off x="8074850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i="1" dirty="0">
                  <a:latin typeface="Agency FB" panose="020B0503020202020204" pitchFamily="34" charset="0"/>
                </a:rPr>
                <a:t>farmacia</a:t>
              </a:r>
            </a:p>
          </p:txBody>
        </p:sp>
        <p:sp>
          <p:nvSpPr>
            <p:cNvPr id="31" name="Octágono 30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21B53C1B-F7BF-4FC6-8B17-88734AFC03DB}"/>
                </a:ext>
              </a:extLst>
            </p:cNvPr>
            <p:cNvSpPr/>
            <p:nvPr/>
          </p:nvSpPr>
          <p:spPr>
            <a:xfrm>
              <a:off x="9420658" y="41148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tenedor</a:t>
              </a:r>
            </a:p>
          </p:txBody>
        </p:sp>
        <p:sp>
          <p:nvSpPr>
            <p:cNvPr id="32" name="Octágono 3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BF67E9EE-85AB-4439-934F-962CBEE28075}"/>
                </a:ext>
              </a:extLst>
            </p:cNvPr>
            <p:cNvSpPr/>
            <p:nvPr/>
          </p:nvSpPr>
          <p:spPr>
            <a:xfrm>
              <a:off x="1345808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plato</a:t>
              </a:r>
            </a:p>
          </p:txBody>
        </p:sp>
        <p:sp>
          <p:nvSpPr>
            <p:cNvPr id="33" name="Octágono 32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FF7E811A-3863-4B02-A92A-2F35DCA8C3A0}"/>
                </a:ext>
              </a:extLst>
            </p:cNvPr>
            <p:cNvSpPr/>
            <p:nvPr/>
          </p:nvSpPr>
          <p:spPr>
            <a:xfrm>
              <a:off x="2691617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tomate</a:t>
              </a:r>
            </a:p>
          </p:txBody>
        </p:sp>
        <p:sp>
          <p:nvSpPr>
            <p:cNvPr id="34" name="Octágono 3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3C58347E-750A-4A72-A2DD-DCBCCF642D6B}"/>
                </a:ext>
              </a:extLst>
            </p:cNvPr>
            <p:cNvSpPr/>
            <p:nvPr/>
          </p:nvSpPr>
          <p:spPr>
            <a:xfrm>
              <a:off x="4037425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patio</a:t>
              </a:r>
            </a:p>
          </p:txBody>
        </p:sp>
        <p:sp>
          <p:nvSpPr>
            <p:cNvPr id="35" name="Octágono 34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8E52A843-4859-485A-8CBF-BD7783C44BC9}"/>
                </a:ext>
              </a:extLst>
            </p:cNvPr>
            <p:cNvSpPr/>
            <p:nvPr/>
          </p:nvSpPr>
          <p:spPr>
            <a:xfrm>
              <a:off x="5383233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carne</a:t>
              </a:r>
            </a:p>
          </p:txBody>
        </p:sp>
        <p:sp>
          <p:nvSpPr>
            <p:cNvPr id="36" name="Octágono 3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FBA1401-D83D-4F06-8E8B-6A2A391EA1E2}"/>
                </a:ext>
              </a:extLst>
            </p:cNvPr>
            <p:cNvSpPr/>
            <p:nvPr/>
          </p:nvSpPr>
          <p:spPr>
            <a:xfrm>
              <a:off x="6729042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i="1" dirty="0">
                  <a:latin typeface="Agency FB" panose="020B0503020202020204" pitchFamily="34" charset="0"/>
                </a:rPr>
                <a:t>cerdo</a:t>
              </a:r>
            </a:p>
          </p:txBody>
        </p:sp>
        <p:sp>
          <p:nvSpPr>
            <p:cNvPr id="37" name="Octágono 36">
              <a:extLst>
                <a:ext uri="{FF2B5EF4-FFF2-40B4-BE49-F238E27FC236}">
                  <a16:creationId xmlns:a16="http://schemas.microsoft.com/office/drawing/2014/main" id="{341BBD82-3479-4BD5-9EDC-B71A4368256B}"/>
                </a:ext>
              </a:extLst>
            </p:cNvPr>
            <p:cNvSpPr/>
            <p:nvPr/>
          </p:nvSpPr>
          <p:spPr>
            <a:xfrm>
              <a:off x="8074850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600" b="1" i="1" dirty="0">
                  <a:latin typeface="Agency FB" panose="020B0503020202020204" pitchFamily="34" charset="0"/>
                </a:rPr>
                <a:t>COMISARÍA</a:t>
              </a:r>
            </a:p>
          </p:txBody>
        </p:sp>
        <p:sp>
          <p:nvSpPr>
            <p:cNvPr id="38" name="Octágono 37">
              <a:extLst>
                <a:ext uri="{FF2B5EF4-FFF2-40B4-BE49-F238E27FC236}">
                  <a16:creationId xmlns:a16="http://schemas.microsoft.com/office/drawing/2014/main" id="{EF698E60-F8C9-4166-A841-BB27055524B2}"/>
                </a:ext>
              </a:extLst>
            </p:cNvPr>
            <p:cNvSpPr/>
            <p:nvPr/>
          </p:nvSpPr>
          <p:spPr>
            <a:xfrm>
              <a:off x="9420658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200" b="1" i="1" dirty="0">
                  <a:latin typeface="Agency FB" panose="020B0503020202020204" pitchFamily="34" charset="0"/>
                </a:rPr>
                <a:t>RESTAURANTE</a:t>
              </a:r>
            </a:p>
          </p:txBody>
        </p:sp>
        <p:sp>
          <p:nvSpPr>
            <p:cNvPr id="39" name="Octágono 38">
              <a:extLst>
                <a:ext uri="{FF2B5EF4-FFF2-40B4-BE49-F238E27FC236}">
                  <a16:creationId xmlns:a16="http://schemas.microsoft.com/office/drawing/2014/main" id="{473C6F51-E275-4F94-9298-CB0161904C68}"/>
                </a:ext>
              </a:extLst>
            </p:cNvPr>
            <p:cNvSpPr/>
            <p:nvPr/>
          </p:nvSpPr>
          <p:spPr>
            <a:xfrm>
              <a:off x="10766467" y="5486400"/>
              <a:ext cx="1345808" cy="1371600"/>
            </a:xfrm>
            <a:prstGeom prst="octag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i="1" dirty="0">
                  <a:latin typeface="Agency FB" panose="020B0503020202020204" pitchFamily="34" charset="0"/>
                </a:rPr>
                <a:t>GANASTE</a:t>
              </a: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D5BC07B9-156B-4D94-9EED-763E05DD0046}"/>
                </a:ext>
              </a:extLst>
            </p:cNvPr>
            <p:cNvSpPr txBox="1"/>
            <p:nvPr/>
          </p:nvSpPr>
          <p:spPr>
            <a:xfrm>
              <a:off x="461833" y="1896761"/>
              <a:ext cx="437914" cy="440120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L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U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A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R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E9A9D8E3-925D-45B8-A942-2CC6BCE997B1}"/>
                </a:ext>
              </a:extLst>
            </p:cNvPr>
            <p:cNvSpPr txBox="1"/>
            <p:nvPr/>
          </p:nvSpPr>
          <p:spPr>
            <a:xfrm>
              <a:off x="507358" y="1954161"/>
              <a:ext cx="437914" cy="440120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U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G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R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E7C5163E-117B-415F-8C90-6C5DE0E04C2A}"/>
                </a:ext>
              </a:extLst>
            </p:cNvPr>
            <p:cNvSpPr txBox="1"/>
            <p:nvPr/>
          </p:nvSpPr>
          <p:spPr>
            <a:xfrm>
              <a:off x="11292253" y="1371600"/>
              <a:ext cx="437914" cy="378565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s-PE" sz="40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CIUDAD</a:t>
              </a:r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4DE21EA1-114B-4857-8B20-B809D299C4CB}"/>
                </a:ext>
              </a:extLst>
            </p:cNvPr>
            <p:cNvSpPr txBox="1"/>
            <p:nvPr/>
          </p:nvSpPr>
          <p:spPr>
            <a:xfrm>
              <a:off x="11337778" y="1405250"/>
              <a:ext cx="437914" cy="378565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s-PE" sz="4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CIUDAD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21D876FF-ED3C-413D-8B6A-A0B1A22E5295}"/>
                </a:ext>
              </a:extLst>
            </p:cNvPr>
            <p:cNvSpPr txBox="1"/>
            <p:nvPr/>
          </p:nvSpPr>
          <p:spPr>
            <a:xfrm>
              <a:off x="10923694" y="820475"/>
              <a:ext cx="12660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3200" b="1" dirty="0">
                  <a:solidFill>
                    <a:schemeClr val="accent1"/>
                  </a:solidFill>
                  <a:latin typeface="Comic Sans MS" panose="030F0702030302020204" pitchFamily="66" charset="0"/>
                </a:rPr>
                <a:t>de 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747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0A610E-4868-475F-98F2-3676D6E5DC2D}"/>
              </a:ext>
            </a:extLst>
          </p:cNvPr>
          <p:cNvSpPr txBox="1"/>
          <p:nvPr/>
        </p:nvSpPr>
        <p:spPr>
          <a:xfrm>
            <a:off x="2351315" y="2874887"/>
            <a:ext cx="7303326" cy="92333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s-PE" sz="5400" dirty="0">
                <a:solidFill>
                  <a:schemeClr val="accent1"/>
                </a:solidFill>
              </a:rPr>
              <a:t>REGRESA  A  LA  SALIDA</a:t>
            </a:r>
          </a:p>
        </p:txBody>
      </p:sp>
    </p:spTree>
    <p:extLst>
      <p:ext uri="{BB962C8B-B14F-4D97-AF65-F5344CB8AC3E}">
        <p14:creationId xmlns:p14="http://schemas.microsoft.com/office/powerpoint/2010/main" val="2605579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60</Words>
  <Application>Microsoft Office PowerPoint</Application>
  <PresentationFormat>Panorámica</PresentationFormat>
  <Paragraphs>56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llorente</dc:creator>
  <cp:lastModifiedBy>monica llorente</cp:lastModifiedBy>
  <cp:revision>8</cp:revision>
  <dcterms:created xsi:type="dcterms:W3CDTF">2020-11-22T01:00:58Z</dcterms:created>
  <dcterms:modified xsi:type="dcterms:W3CDTF">2020-11-22T15:53:41Z</dcterms:modified>
</cp:coreProperties>
</file>