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39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36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06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13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63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30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41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29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7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3FBE-5021-4FB5-BD44-E7F7866D412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EA2F-6D30-4A95-B880-E4065974D3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82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108558AE-51A2-474C-9EFE-80466B0E6EEA}"/>
              </a:ext>
            </a:extLst>
          </p:cNvPr>
          <p:cNvGrpSpPr/>
          <p:nvPr/>
        </p:nvGrpSpPr>
        <p:grpSpPr>
          <a:xfrm>
            <a:off x="2375522" y="39328"/>
            <a:ext cx="6556903" cy="6723422"/>
            <a:chOff x="2375522" y="39328"/>
            <a:chExt cx="6556903" cy="6723422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xmlns="" id="{7119AB6D-C404-4913-B7F3-8DAAA2A5C2B2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xmlns="" id="{75DA107E-09EA-45C5-96B7-5BF0CE9DD3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xmlns="" id="{B151D2BB-28BD-40BA-9A32-4C8F783E59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xmlns="" id="{FCB89541-7225-47DE-83C4-4C5EE3079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xmlns="" id="{872861FC-9D7C-46E4-B943-3A992C043D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xmlns="" id="{8812D4B3-2A7B-43CC-9564-C28F64C7F7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BF240E29-43FD-4847-848D-765B2E9A3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xmlns="" id="{45543764-4B1B-4D34-B125-6157073CA34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xmlns="" id="{0622459E-B25C-4C92-9C0B-4B8B69A2B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xmlns="" id="{599BE2BC-6FF0-41E9-B7C6-D627751316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xmlns="" id="{C2AFBD56-1701-411F-9D67-9A62881EE7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xmlns="" id="{12AC67CE-7AF1-4BA7-A465-C1EBE4328C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xmlns="" id="{472C74F0-7AA0-43D5-BC44-1BAA95A52D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xmlns="" id="{42A67E4E-694E-4F32-AB96-5D025FE47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952E0541-5FE9-45D1-B022-C220ED26FF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xmlns="" id="{8B747490-C229-4186-BC31-BE24E0285481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xmlns="" id="{059CAA7F-336C-4AD5-8931-D69EB9E28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xmlns="" id="{7EB10FF8-BFF4-4D08-A4C2-F94E613D5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3BECBC3C-3ACF-40EC-857C-00BC34BBEF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xmlns="" id="{325608A9-59A7-475D-8F83-CBD0A1DD2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xmlns="" id="{B778CD50-07A4-41C3-A421-A8CEF4F3F8CE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B6ED289A-0D14-4BD4-9C8B-E6C198161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xmlns="" id="{1238FA29-25E7-4F0C-AB3F-2AB3724BA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xmlns="" id="{C87EF1D0-79A6-4A6D-8A82-1F5BCC8A0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xmlns="" id="{21A69FED-6460-400D-A604-361261CDF99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xmlns="" id="{F9188BE7-DA68-4CC9-87BC-83C2CD497F5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xmlns="" id="{999EA699-5372-4957-887C-5A6D7227880F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xmlns="" id="{CADBCAEA-850D-4AD8-B23C-A932B7DEB0B1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xmlns="" id="{22429813-76A5-44F9-BBD4-96D25A20190B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xmlns="" id="{84E6CE44-3D43-4EDC-84DA-4BF1A601781F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xmlns="" id="{3CB023B9-CCF2-454A-89C6-03D4CD05D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xmlns="" id="{00C32617-5F36-4FAF-9876-9911FABFCE0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323723" y="342181"/>
            <a:ext cx="2956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  <a:latin typeface="Cartoon cookies" pitchFamily="2" charset="0"/>
                <a:ea typeface="CCSupersubmarino" panose="02000603000000000000" pitchFamily="2" charset="0"/>
              </a:rPr>
              <a:t>Descubre las frutas</a:t>
            </a:r>
            <a:endParaRPr lang="es-ES" sz="4800" dirty="0">
              <a:solidFill>
                <a:srgbClr val="FF0000"/>
              </a:solidFill>
              <a:latin typeface="Cartoon cookies" pitchFamily="2" charset="0"/>
              <a:ea typeface="CCSupersubmarino" panose="02000603000000000000" pitchFamily="2" charset="0"/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EE724FE7-257B-47AA-8AE6-E0B9222F2D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51" y="4136324"/>
            <a:ext cx="504000" cy="50400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xmlns="" id="{2ECF51E7-D62F-48E8-B6D6-C88D0C11A8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264" y="4887604"/>
            <a:ext cx="504000" cy="50400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D4FBB638-26BD-442E-BCD6-C6FFD8F138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31" y="4693237"/>
            <a:ext cx="504000" cy="50400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74172D2-7923-485D-A11E-42165D5CCB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801" y="6137044"/>
            <a:ext cx="504000" cy="50400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xmlns="" id="{E6B196F9-6038-4644-8A2C-07C73C82A1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55" y="5583746"/>
            <a:ext cx="504000" cy="504000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xmlns="" id="{B2E4AB53-D0A1-455C-85AD-F26AA80835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34" y="4861917"/>
            <a:ext cx="504000" cy="504000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xmlns="" id="{EA34B187-BA9F-4856-9E41-7CD8F6FD91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371" y="3475181"/>
            <a:ext cx="504000" cy="50400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xmlns="" id="{5DF48320-4711-45B8-AE96-2910A6B3891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970" y="2273831"/>
            <a:ext cx="504000" cy="504000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xmlns="" id="{F734DB38-2450-467B-8635-1C4E0BD511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51" y="1461605"/>
            <a:ext cx="504000" cy="50400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xmlns="" id="{DD347A52-77F8-4393-86A1-6F9E6712F7A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437" y="212317"/>
            <a:ext cx="504000" cy="504000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xmlns="" id="{8D66BD21-A5DA-4592-B752-205B240250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17" y="1401950"/>
            <a:ext cx="504000" cy="504000"/>
          </a:xfrm>
          <a:prstGeom prst="rect">
            <a:avLst/>
          </a:prstGeom>
        </p:spPr>
      </p:pic>
      <p:pic>
        <p:nvPicPr>
          <p:cNvPr id="50" name="Imagen 49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8A83126C-33A4-4CB2-B1F0-28C81BEFF30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544" y="713320"/>
            <a:ext cx="504000" cy="504000"/>
          </a:xfrm>
          <a:prstGeom prst="rect">
            <a:avLst/>
          </a:prstGeom>
        </p:spPr>
      </p:pic>
      <p:pic>
        <p:nvPicPr>
          <p:cNvPr id="51" name="Imagen 50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3BA9BFEC-9D2B-4C64-BA1C-D3A3CEE3493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20" y="3491966"/>
            <a:ext cx="504000" cy="504000"/>
          </a:xfrm>
          <a:prstGeom prst="rect">
            <a:avLst/>
          </a:prstGeom>
        </p:spPr>
      </p:pic>
      <p:pic>
        <p:nvPicPr>
          <p:cNvPr id="52" name="Imagen 51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F3454024-9495-43DA-AD98-5E9DD53B5A2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69" y="2335311"/>
            <a:ext cx="504000" cy="504000"/>
          </a:xfrm>
          <a:prstGeom prst="rect">
            <a:avLst/>
          </a:prstGeom>
        </p:spPr>
      </p:pic>
      <p:pic>
        <p:nvPicPr>
          <p:cNvPr id="53" name="Imagen 52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50FC5B3B-9EDB-47EE-920D-5F79A29CD0F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100" y="2654233"/>
            <a:ext cx="504000" cy="504000"/>
          </a:xfrm>
          <a:prstGeom prst="rect">
            <a:avLst/>
          </a:prstGeom>
        </p:spPr>
      </p:pic>
      <p:pic>
        <p:nvPicPr>
          <p:cNvPr id="54" name="Imagen 53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F1677898-CB68-4FDA-BEF4-95437CC0B61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269" y="198780"/>
            <a:ext cx="504000" cy="504000"/>
          </a:xfrm>
          <a:prstGeom prst="rect">
            <a:avLst/>
          </a:prstGeom>
        </p:spPr>
      </p:pic>
      <p:pic>
        <p:nvPicPr>
          <p:cNvPr id="55" name="Imagen 54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77AD4FDC-FD9C-486C-B075-E49699CF0A5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529" y="109964"/>
            <a:ext cx="504000" cy="504000"/>
          </a:xfrm>
          <a:prstGeom prst="rect">
            <a:avLst/>
          </a:prstGeom>
        </p:spPr>
      </p:pic>
      <p:sp>
        <p:nvSpPr>
          <p:cNvPr id="56" name="Flecha derecha 55"/>
          <p:cNvSpPr/>
          <p:nvPr/>
        </p:nvSpPr>
        <p:spPr>
          <a:xfrm>
            <a:off x="3222218" y="709326"/>
            <a:ext cx="699081" cy="41768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ᐈ Ensalada de frutas vector de stock, animado dibujo de una ensalada de  fruta | descargar en Depositphotos®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088" y="5018318"/>
            <a:ext cx="1635332" cy="163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762" y="94473"/>
            <a:ext cx="1006104" cy="86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EC329176-064A-40E3-BCFE-7082557137B1}"/>
              </a:ext>
            </a:extLst>
          </p:cNvPr>
          <p:cNvSpPr/>
          <p:nvPr/>
        </p:nvSpPr>
        <p:spPr>
          <a:xfrm>
            <a:off x="762000" y="1430337"/>
            <a:ext cx="10758487" cy="2943225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7075CFEA-C167-46B3-A7B8-25DFC7CC4EC2}"/>
              </a:ext>
            </a:extLst>
          </p:cNvPr>
          <p:cNvSpPr txBox="1"/>
          <p:nvPr/>
        </p:nvSpPr>
        <p:spPr>
          <a:xfrm>
            <a:off x="2288214" y="2073956"/>
            <a:ext cx="106489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latin typeface="Cartoon cookies" pitchFamily="2" charset="0"/>
                <a:ea typeface="CCSupersubmarino" panose="02000603000000000000" pitchFamily="2" charset="0"/>
              </a:rPr>
              <a:t>Empieza de nuevo</a:t>
            </a:r>
            <a:endParaRPr lang="es-ES" sz="8800" dirty="0">
              <a:latin typeface="Cartoon cookies" pitchFamily="2" charset="0"/>
              <a:ea typeface="CCSupersubmarin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Cartoon cookies</vt:lpstr>
      <vt:lpstr>CCSupersubmarino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DEL CARMEN TARANILLA BARROSO</dc:creator>
  <cp:lastModifiedBy>M. DEL CARMEN TARANILLA BARROSO</cp:lastModifiedBy>
  <cp:revision>2</cp:revision>
  <dcterms:created xsi:type="dcterms:W3CDTF">2020-11-03T19:46:01Z</dcterms:created>
  <dcterms:modified xsi:type="dcterms:W3CDTF">2020-11-03T19:50:38Z</dcterms:modified>
</cp:coreProperties>
</file>