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6D08-5D1D-4907-BD76-1F1041FE690D}" type="datetimeFigureOut">
              <a:rPr lang="es-ES" smtClean="0"/>
              <a:t>02/11/2020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76BD-C30C-42D5-97E5-0D9ED3F183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0722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6D08-5D1D-4907-BD76-1F1041FE690D}" type="datetimeFigureOut">
              <a:rPr lang="es-ES" smtClean="0"/>
              <a:t>02/11/2020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76BD-C30C-42D5-97E5-0D9ED3F183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2052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6D08-5D1D-4907-BD76-1F1041FE690D}" type="datetimeFigureOut">
              <a:rPr lang="es-ES" smtClean="0"/>
              <a:t>02/11/2020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76BD-C30C-42D5-97E5-0D9ED3F183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628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6D08-5D1D-4907-BD76-1F1041FE690D}" type="datetimeFigureOut">
              <a:rPr lang="es-ES" smtClean="0"/>
              <a:t>02/11/2020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76BD-C30C-42D5-97E5-0D9ED3F183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9293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6D08-5D1D-4907-BD76-1F1041FE690D}" type="datetimeFigureOut">
              <a:rPr lang="es-ES" smtClean="0"/>
              <a:t>02/11/2020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76BD-C30C-42D5-97E5-0D9ED3F183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6538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6D08-5D1D-4907-BD76-1F1041FE690D}" type="datetimeFigureOut">
              <a:rPr lang="es-ES" smtClean="0"/>
              <a:t>02/11/2020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76BD-C30C-42D5-97E5-0D9ED3F183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062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6D08-5D1D-4907-BD76-1F1041FE690D}" type="datetimeFigureOut">
              <a:rPr lang="es-ES" smtClean="0"/>
              <a:t>02/11/2020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76BD-C30C-42D5-97E5-0D9ED3F183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3391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6D08-5D1D-4907-BD76-1F1041FE690D}" type="datetimeFigureOut">
              <a:rPr lang="es-ES" smtClean="0"/>
              <a:t>02/11/2020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76BD-C30C-42D5-97E5-0D9ED3F183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989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6D08-5D1D-4907-BD76-1F1041FE690D}" type="datetimeFigureOut">
              <a:rPr lang="es-ES" smtClean="0"/>
              <a:t>02/11/2020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76BD-C30C-42D5-97E5-0D9ED3F183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8837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6D08-5D1D-4907-BD76-1F1041FE690D}" type="datetimeFigureOut">
              <a:rPr lang="es-ES" smtClean="0"/>
              <a:t>02/11/2020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76BD-C30C-42D5-97E5-0D9ED3F183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4998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6D08-5D1D-4907-BD76-1F1041FE690D}" type="datetimeFigureOut">
              <a:rPr lang="es-ES" smtClean="0"/>
              <a:t>02/11/2020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76BD-C30C-42D5-97E5-0D9ED3F183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4862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F6D08-5D1D-4907-BD76-1F1041FE690D}" type="datetimeFigureOut">
              <a:rPr lang="es-ES" smtClean="0"/>
              <a:t>02/11/2020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D76BD-C30C-42D5-97E5-0D9ED3F183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221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4.xm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slide" Target="slide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9.png"/><Relationship Id="rId7" Type="http://schemas.openxmlformats.org/officeDocument/2006/relationships/slide" Target="slide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4.png"/><Relationship Id="rId7" Type="http://schemas.openxmlformats.org/officeDocument/2006/relationships/slide" Target="slide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20">
            <a:extLst>
              <a:ext uri="{FF2B5EF4-FFF2-40B4-BE49-F238E27FC236}">
                <a16:creationId xmlns:a16="http://schemas.microsoft.com/office/drawing/2014/main" xmlns="" id="{334C71C9-704C-4651-AAB0-73BF30E871B3}"/>
              </a:ext>
            </a:extLst>
          </p:cNvPr>
          <p:cNvSpPr/>
          <p:nvPr/>
        </p:nvSpPr>
        <p:spPr>
          <a:xfrm>
            <a:off x="10206584" y="-370115"/>
            <a:ext cx="1872000" cy="5900057"/>
          </a:xfrm>
          <a:prstGeom prst="roundRect">
            <a:avLst/>
          </a:prstGeom>
          <a:solidFill>
            <a:srgbClr val="EE08B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: esquinas redondeadas 19">
            <a:extLst>
              <a:ext uri="{FF2B5EF4-FFF2-40B4-BE49-F238E27FC236}">
                <a16:creationId xmlns:a16="http://schemas.microsoft.com/office/drawing/2014/main" xmlns="" id="{3D26D9DC-E781-44D5-90AD-92F4EB0FA27E}"/>
              </a:ext>
            </a:extLst>
          </p:cNvPr>
          <p:cNvSpPr/>
          <p:nvPr/>
        </p:nvSpPr>
        <p:spPr>
          <a:xfrm>
            <a:off x="8180482" y="-370115"/>
            <a:ext cx="1872000" cy="5900057"/>
          </a:xfrm>
          <a:prstGeom prst="roundRect">
            <a:avLst/>
          </a:prstGeom>
          <a:solidFill>
            <a:srgbClr val="F824CB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: esquinas redondeadas 18">
            <a:extLst>
              <a:ext uri="{FF2B5EF4-FFF2-40B4-BE49-F238E27FC236}">
                <a16:creationId xmlns:a16="http://schemas.microsoft.com/office/drawing/2014/main" xmlns="" id="{7F4D140F-F1DC-48D1-B3ED-D650156051FF}"/>
              </a:ext>
            </a:extLst>
          </p:cNvPr>
          <p:cNvSpPr/>
          <p:nvPr/>
        </p:nvSpPr>
        <p:spPr>
          <a:xfrm>
            <a:off x="6154379" y="-370115"/>
            <a:ext cx="1872000" cy="5900057"/>
          </a:xfrm>
          <a:prstGeom prst="roundRect">
            <a:avLst/>
          </a:prstGeom>
          <a:solidFill>
            <a:srgbClr val="F941D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: esquinas redondeadas 17">
            <a:extLst>
              <a:ext uri="{FF2B5EF4-FFF2-40B4-BE49-F238E27FC236}">
                <a16:creationId xmlns:a16="http://schemas.microsoft.com/office/drawing/2014/main" xmlns="" id="{29215A54-C871-4BF0-8503-B8A23418053D}"/>
              </a:ext>
            </a:extLst>
          </p:cNvPr>
          <p:cNvSpPr/>
          <p:nvPr/>
        </p:nvSpPr>
        <p:spPr>
          <a:xfrm>
            <a:off x="4128276" y="-370115"/>
            <a:ext cx="1872000" cy="5900057"/>
          </a:xfrm>
          <a:prstGeom prst="roundRect">
            <a:avLst/>
          </a:prstGeom>
          <a:solidFill>
            <a:srgbClr val="FA60D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: esquinas redondeadas 16">
            <a:extLst>
              <a:ext uri="{FF2B5EF4-FFF2-40B4-BE49-F238E27FC236}">
                <a16:creationId xmlns:a16="http://schemas.microsoft.com/office/drawing/2014/main" xmlns="" id="{9C0857B7-E9CC-439C-ACD2-228887254193}"/>
              </a:ext>
            </a:extLst>
          </p:cNvPr>
          <p:cNvSpPr/>
          <p:nvPr/>
        </p:nvSpPr>
        <p:spPr>
          <a:xfrm>
            <a:off x="2102173" y="-370115"/>
            <a:ext cx="1872000" cy="5900057"/>
          </a:xfrm>
          <a:prstGeom prst="roundRect">
            <a:avLst/>
          </a:prstGeom>
          <a:solidFill>
            <a:srgbClr val="FB81E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: esquinas redondeadas 15">
            <a:extLst>
              <a:ext uri="{FF2B5EF4-FFF2-40B4-BE49-F238E27FC236}">
                <a16:creationId xmlns:a16="http://schemas.microsoft.com/office/drawing/2014/main" xmlns="" id="{42D7815F-F408-4B3E-8265-7E7E85617E75}"/>
              </a:ext>
            </a:extLst>
          </p:cNvPr>
          <p:cNvSpPr/>
          <p:nvPr/>
        </p:nvSpPr>
        <p:spPr>
          <a:xfrm>
            <a:off x="76070" y="-370115"/>
            <a:ext cx="1872000" cy="5900057"/>
          </a:xfrm>
          <a:prstGeom prst="roundRect">
            <a:avLst/>
          </a:prstGeom>
          <a:solidFill>
            <a:srgbClr val="FCAAEA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Imagen 9">
            <a:hlinkClick r:id="" action="ppaction://noaction"/>
            <a:extLst>
              <a:ext uri="{FF2B5EF4-FFF2-40B4-BE49-F238E27FC236}">
                <a16:creationId xmlns:a16="http://schemas.microsoft.com/office/drawing/2014/main" xmlns="" id="{75967156-D792-4A13-9F6F-E61E629510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861" y="3429000"/>
            <a:ext cx="1800000" cy="1800000"/>
          </a:xfrm>
          <a:prstGeom prst="rect">
            <a:avLst/>
          </a:prstGeom>
        </p:spPr>
      </p:pic>
      <p:pic>
        <p:nvPicPr>
          <p:cNvPr id="11" name="Imagen 10">
            <a:hlinkClick r:id="rId3" action="ppaction://hlinksldjump"/>
            <a:extLst>
              <a:ext uri="{FF2B5EF4-FFF2-40B4-BE49-F238E27FC236}">
                <a16:creationId xmlns:a16="http://schemas.microsoft.com/office/drawing/2014/main" xmlns="" id="{E323630C-78BA-466F-840F-EDE45DE9D0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685" y="3429000"/>
            <a:ext cx="1800000" cy="1800000"/>
          </a:xfrm>
          <a:prstGeom prst="rect">
            <a:avLst/>
          </a:prstGeom>
        </p:spPr>
      </p:pic>
      <p:pic>
        <p:nvPicPr>
          <p:cNvPr id="12" name="Imagen 11">
            <a:hlinkClick r:id="rId3" action="ppaction://hlinksldjump"/>
            <a:extLst>
              <a:ext uri="{FF2B5EF4-FFF2-40B4-BE49-F238E27FC236}">
                <a16:creationId xmlns:a16="http://schemas.microsoft.com/office/drawing/2014/main" xmlns="" id="{4CB9331D-6DE0-4DB9-8CE0-535D524AC56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29" y="3429000"/>
            <a:ext cx="1800000" cy="1800000"/>
          </a:xfrm>
          <a:prstGeom prst="rect">
            <a:avLst/>
          </a:prstGeom>
        </p:spPr>
      </p:pic>
      <p:pic>
        <p:nvPicPr>
          <p:cNvPr id="13" name="Imagen 12">
            <a:hlinkClick r:id="rId6" action="ppaction://hlinksldjump"/>
            <a:extLst>
              <a:ext uri="{FF2B5EF4-FFF2-40B4-BE49-F238E27FC236}">
                <a16:creationId xmlns:a16="http://schemas.microsoft.com/office/drawing/2014/main" xmlns="" id="{2235DDF2-AAFF-4247-81BA-1FD30CADE9B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41" y="3429000"/>
            <a:ext cx="1800000" cy="1800000"/>
          </a:xfrm>
          <a:prstGeom prst="rect">
            <a:avLst/>
          </a:prstGeom>
        </p:spPr>
      </p:pic>
      <p:pic>
        <p:nvPicPr>
          <p:cNvPr id="14" name="Imagen 13">
            <a:hlinkClick r:id="" action="ppaction://noaction"/>
            <a:extLst>
              <a:ext uri="{FF2B5EF4-FFF2-40B4-BE49-F238E27FC236}">
                <a16:creationId xmlns:a16="http://schemas.microsoft.com/office/drawing/2014/main" xmlns="" id="{2F014F24-7A59-4B64-A2BF-CD047D6AED7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2317" y="3429000"/>
            <a:ext cx="1800000" cy="1800000"/>
          </a:xfrm>
          <a:prstGeom prst="rect">
            <a:avLst/>
          </a:prstGeom>
        </p:spPr>
      </p:pic>
      <p:pic>
        <p:nvPicPr>
          <p:cNvPr id="15" name="Imagen 14">
            <a:hlinkClick r:id="rId9" action="ppaction://hlinksldjump"/>
            <a:extLst>
              <a:ext uri="{FF2B5EF4-FFF2-40B4-BE49-F238E27FC236}">
                <a16:creationId xmlns:a16="http://schemas.microsoft.com/office/drawing/2014/main" xmlns="" id="{3B99126A-F050-4AC7-8740-5A332EC198C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773" y="3429000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5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24346515-8CBF-4D3C-8FE9-5E6C0893DC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80000" cy="1080000"/>
          </a:xfrm>
          <a:prstGeom prst="rect">
            <a:avLst/>
          </a:prstGeom>
        </p:spPr>
      </p:pic>
      <p:pic>
        <p:nvPicPr>
          <p:cNvPr id="3" name="Rojo">
            <a:extLst>
              <a:ext uri="{FF2B5EF4-FFF2-40B4-BE49-F238E27FC236}">
                <a16:creationId xmlns:a16="http://schemas.microsoft.com/office/drawing/2014/main" xmlns="" id="{44C79FAC-08EA-47BA-AED2-A5D5048638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877" y="4715596"/>
            <a:ext cx="1440000" cy="1257721"/>
          </a:xfrm>
          <a:prstGeom prst="rect">
            <a:avLst/>
          </a:prstGeom>
        </p:spPr>
      </p:pic>
      <p:pic>
        <p:nvPicPr>
          <p:cNvPr id="4" name="Verde">
            <a:extLst>
              <a:ext uri="{FF2B5EF4-FFF2-40B4-BE49-F238E27FC236}">
                <a16:creationId xmlns:a16="http://schemas.microsoft.com/office/drawing/2014/main" xmlns="" id="{E12A90C6-52E9-4E37-8D3D-9A65DDE699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248" y="4659215"/>
            <a:ext cx="1440000" cy="1370483"/>
          </a:xfrm>
          <a:prstGeom prst="rect">
            <a:avLst/>
          </a:prstGeom>
        </p:spPr>
      </p:pic>
      <p:pic>
        <p:nvPicPr>
          <p:cNvPr id="5" name="Amarillo">
            <a:extLst>
              <a:ext uri="{FF2B5EF4-FFF2-40B4-BE49-F238E27FC236}">
                <a16:creationId xmlns:a16="http://schemas.microsoft.com/office/drawing/2014/main" xmlns="" id="{45FC56C5-F3B4-4245-835D-D97BFCB3EF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47" y="4624457"/>
            <a:ext cx="1409143" cy="1440000"/>
          </a:xfrm>
          <a:prstGeom prst="rect">
            <a:avLst/>
          </a:prstGeom>
        </p:spPr>
      </p:pic>
      <p:pic>
        <p:nvPicPr>
          <p:cNvPr id="6" name="Azul">
            <a:extLst>
              <a:ext uri="{FF2B5EF4-FFF2-40B4-BE49-F238E27FC236}">
                <a16:creationId xmlns:a16="http://schemas.microsoft.com/office/drawing/2014/main" xmlns="" id="{2CE02511-55B2-4C72-8125-7A45B8EA0AF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991" y="4683233"/>
            <a:ext cx="1440000" cy="1322448"/>
          </a:xfrm>
          <a:prstGeom prst="rect">
            <a:avLst/>
          </a:prstGeom>
        </p:spPr>
      </p:pic>
      <p:sp>
        <p:nvSpPr>
          <p:cNvPr id="7" name="Flecha: a la derecha 1">
            <a:hlinkClick r:id="rId7" action="ppaction://hlinksldjump"/>
            <a:extLst>
              <a:ext uri="{FF2B5EF4-FFF2-40B4-BE49-F238E27FC236}">
                <a16:creationId xmlns:a16="http://schemas.microsoft.com/office/drawing/2014/main" xmlns="" id="{6E321DBA-3CA1-4099-9047-4C88FC103325}"/>
              </a:ext>
            </a:extLst>
          </p:cNvPr>
          <p:cNvSpPr/>
          <p:nvPr/>
        </p:nvSpPr>
        <p:spPr>
          <a:xfrm>
            <a:off x="11125200" y="157843"/>
            <a:ext cx="888820" cy="764314"/>
          </a:xfrm>
          <a:prstGeom prst="rightArrow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: esquinas redondeadas 4">
            <a:extLst>
              <a:ext uri="{FF2B5EF4-FFF2-40B4-BE49-F238E27FC236}">
                <a16:creationId xmlns:a16="http://schemas.microsoft.com/office/drawing/2014/main" xmlns="" id="{BF011633-E7F6-46E8-8586-40EC145DF1E7}"/>
              </a:ext>
            </a:extLst>
          </p:cNvPr>
          <p:cNvSpPr/>
          <p:nvPr/>
        </p:nvSpPr>
        <p:spPr>
          <a:xfrm rot="5400000">
            <a:off x="5160000" y="-3243772"/>
            <a:ext cx="1872000" cy="12192000"/>
          </a:xfrm>
          <a:prstGeom prst="round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/>
          <p:cNvSpPr txBox="1"/>
          <p:nvPr/>
        </p:nvSpPr>
        <p:spPr>
          <a:xfrm>
            <a:off x="940158" y="2537138"/>
            <a:ext cx="97750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 smtClean="0">
                <a:latin typeface="Arial Black" panose="020B0A04020102020204" pitchFamily="34" charset="0"/>
              </a:rPr>
              <a:t>¿ CÚAL ES DE COLOR VERDE?</a:t>
            </a:r>
            <a:endParaRPr lang="es-ES" sz="4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63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24346515-8CBF-4D3C-8FE9-5E6C0893DC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80000" cy="1080000"/>
          </a:xfrm>
          <a:prstGeom prst="rect">
            <a:avLst/>
          </a:prstGeom>
        </p:spPr>
      </p:pic>
      <p:sp>
        <p:nvSpPr>
          <p:cNvPr id="3" name="Rectángulo: esquinas redondeadas 4">
            <a:extLst>
              <a:ext uri="{FF2B5EF4-FFF2-40B4-BE49-F238E27FC236}">
                <a16:creationId xmlns:a16="http://schemas.microsoft.com/office/drawing/2014/main" xmlns="" id="{BF011633-E7F6-46E8-8586-40EC145DF1E7}"/>
              </a:ext>
            </a:extLst>
          </p:cNvPr>
          <p:cNvSpPr/>
          <p:nvPr/>
        </p:nvSpPr>
        <p:spPr>
          <a:xfrm rot="5400000">
            <a:off x="5160000" y="-3243772"/>
            <a:ext cx="1872000" cy="12192000"/>
          </a:xfrm>
          <a:prstGeom prst="round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51F02FDB-2A3B-4F25-8D72-06EF372A7B1F}"/>
              </a:ext>
            </a:extLst>
          </p:cNvPr>
          <p:cNvSpPr txBox="1"/>
          <p:nvPr/>
        </p:nvSpPr>
        <p:spPr>
          <a:xfrm>
            <a:off x="0" y="229823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 smtClean="0">
                <a:latin typeface="Arial Black" panose="020B0A04020102020204" pitchFamily="34" charset="0"/>
                <a:ea typeface="CCAmsterdam" panose="02000603000000000000" pitchFamily="2" charset="0"/>
              </a:rPr>
              <a:t>¿CÚAL ES DE COLOR AZUL?</a:t>
            </a:r>
            <a:endParaRPr lang="es-ES" sz="4800" dirty="0">
              <a:latin typeface="Arial Black" panose="020B0A04020102020204" pitchFamily="34" charset="0"/>
              <a:ea typeface="CCAmsterdam" panose="02000603000000000000" pitchFamily="2" charset="0"/>
            </a:endParaRPr>
          </a:p>
        </p:txBody>
      </p:sp>
      <p:pic>
        <p:nvPicPr>
          <p:cNvPr id="5" name="Rojo">
            <a:extLst>
              <a:ext uri="{FF2B5EF4-FFF2-40B4-BE49-F238E27FC236}">
                <a16:creationId xmlns:a16="http://schemas.microsoft.com/office/drawing/2014/main" xmlns="" id="{44C79FAC-08EA-47BA-AED2-A5D5048638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877" y="4659215"/>
            <a:ext cx="1440000" cy="1370483"/>
          </a:xfrm>
          <a:prstGeom prst="rect">
            <a:avLst/>
          </a:prstGeom>
        </p:spPr>
      </p:pic>
      <p:pic>
        <p:nvPicPr>
          <p:cNvPr id="6" name="Verde">
            <a:extLst>
              <a:ext uri="{FF2B5EF4-FFF2-40B4-BE49-F238E27FC236}">
                <a16:creationId xmlns:a16="http://schemas.microsoft.com/office/drawing/2014/main" xmlns="" id="{E12A90C6-52E9-4E37-8D3D-9A65DDE699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248" y="4683233"/>
            <a:ext cx="1440000" cy="1322448"/>
          </a:xfrm>
          <a:prstGeom prst="rect">
            <a:avLst/>
          </a:prstGeom>
        </p:spPr>
      </p:pic>
      <p:pic>
        <p:nvPicPr>
          <p:cNvPr id="7" name="Amarillo">
            <a:extLst>
              <a:ext uri="{FF2B5EF4-FFF2-40B4-BE49-F238E27FC236}">
                <a16:creationId xmlns:a16="http://schemas.microsoft.com/office/drawing/2014/main" xmlns="" id="{45FC56C5-F3B4-4245-835D-D97BFCB3EF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619" y="4715596"/>
            <a:ext cx="1440000" cy="1257721"/>
          </a:xfrm>
          <a:prstGeom prst="rect">
            <a:avLst/>
          </a:prstGeom>
        </p:spPr>
      </p:pic>
      <p:pic>
        <p:nvPicPr>
          <p:cNvPr id="8" name="Azul">
            <a:extLst>
              <a:ext uri="{FF2B5EF4-FFF2-40B4-BE49-F238E27FC236}">
                <a16:creationId xmlns:a16="http://schemas.microsoft.com/office/drawing/2014/main" xmlns="" id="{2CE02511-55B2-4C72-8125-7A45B8EA0AF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419" y="4624457"/>
            <a:ext cx="1409143" cy="1440000"/>
          </a:xfrm>
          <a:prstGeom prst="rect">
            <a:avLst/>
          </a:prstGeom>
        </p:spPr>
      </p:pic>
      <p:pic>
        <p:nvPicPr>
          <p:cNvPr id="9" name="Imagen 8">
            <a:hlinkClick r:id="rId7" action="ppaction://hlinksldjump"/>
            <a:extLst>
              <a:ext uri="{FF2B5EF4-FFF2-40B4-BE49-F238E27FC236}">
                <a16:creationId xmlns:a16="http://schemas.microsoft.com/office/drawing/2014/main" xmlns="" id="{32A9B6AC-4FF5-4A05-B5C9-A737469C161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2000" y="92045"/>
            <a:ext cx="1080000" cy="895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87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24346515-8CBF-4D3C-8FE9-5E6C0893DC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80000" cy="1080000"/>
          </a:xfrm>
          <a:prstGeom prst="rect">
            <a:avLst/>
          </a:prstGeom>
        </p:spPr>
      </p:pic>
      <p:sp>
        <p:nvSpPr>
          <p:cNvPr id="3" name="Rectángulo: esquinas redondeadas 4">
            <a:extLst>
              <a:ext uri="{FF2B5EF4-FFF2-40B4-BE49-F238E27FC236}">
                <a16:creationId xmlns:a16="http://schemas.microsoft.com/office/drawing/2014/main" xmlns="" id="{BF011633-E7F6-46E8-8586-40EC145DF1E7}"/>
              </a:ext>
            </a:extLst>
          </p:cNvPr>
          <p:cNvSpPr/>
          <p:nvPr/>
        </p:nvSpPr>
        <p:spPr>
          <a:xfrm rot="5400000">
            <a:off x="5160000" y="-3243772"/>
            <a:ext cx="1872000" cy="12192000"/>
          </a:xfrm>
          <a:prstGeom prst="round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51F02FDB-2A3B-4F25-8D72-06EF372A7B1F}"/>
              </a:ext>
            </a:extLst>
          </p:cNvPr>
          <p:cNvSpPr txBox="1"/>
          <p:nvPr/>
        </p:nvSpPr>
        <p:spPr>
          <a:xfrm>
            <a:off x="0" y="2298230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dirty="0" smtClean="0">
                <a:latin typeface="CCAmsterdam" panose="02000603000000000000" pitchFamily="2" charset="0"/>
                <a:ea typeface="CCAmsterdam" panose="02000603000000000000" pitchFamily="2" charset="0"/>
              </a:rPr>
              <a:t>SUMA 3+4 =</a:t>
            </a:r>
            <a:endParaRPr lang="es-ES" sz="6600" dirty="0">
              <a:latin typeface="CCAmsterdam" panose="02000603000000000000" pitchFamily="2" charset="0"/>
              <a:ea typeface="CCAmsterdam" panose="02000603000000000000" pitchFamily="2" charset="0"/>
            </a:endParaRPr>
          </a:p>
        </p:txBody>
      </p:sp>
      <p:pic>
        <p:nvPicPr>
          <p:cNvPr id="5" name="Imagen 4">
            <a:hlinkClick r:id="rId3" action="ppaction://hlinksldjump"/>
            <a:extLst>
              <a:ext uri="{FF2B5EF4-FFF2-40B4-BE49-F238E27FC236}">
                <a16:creationId xmlns:a16="http://schemas.microsoft.com/office/drawing/2014/main" xmlns="" id="{32A9B6AC-4FF5-4A05-B5C9-A737469C16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2000" y="92045"/>
            <a:ext cx="1080000" cy="895909"/>
          </a:xfrm>
          <a:prstGeom prst="rect">
            <a:avLst/>
          </a:prstGeom>
        </p:spPr>
      </p:pic>
      <p:sp>
        <p:nvSpPr>
          <p:cNvPr id="6" name="1">
            <a:extLst>
              <a:ext uri="{FF2B5EF4-FFF2-40B4-BE49-F238E27FC236}">
                <a16:creationId xmlns:a16="http://schemas.microsoft.com/office/drawing/2014/main" xmlns="" id="{C0BB6F97-9B9B-4029-9BCB-D1B4166DC8EE}"/>
              </a:ext>
            </a:extLst>
          </p:cNvPr>
          <p:cNvSpPr txBox="1"/>
          <p:nvPr/>
        </p:nvSpPr>
        <p:spPr>
          <a:xfrm>
            <a:off x="817932" y="3884229"/>
            <a:ext cx="218176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600" dirty="0">
                <a:latin typeface="CCAmsterdam" panose="02000603000000000000" pitchFamily="2" charset="0"/>
                <a:ea typeface="CCAmsterdam" panose="02000603000000000000" pitchFamily="2" charset="0"/>
              </a:rPr>
              <a:t>5</a:t>
            </a:r>
          </a:p>
        </p:txBody>
      </p:sp>
      <p:sp>
        <p:nvSpPr>
          <p:cNvPr id="7" name="2">
            <a:extLst>
              <a:ext uri="{FF2B5EF4-FFF2-40B4-BE49-F238E27FC236}">
                <a16:creationId xmlns:a16="http://schemas.microsoft.com/office/drawing/2014/main" xmlns="" id="{9A0877B3-FBF6-431A-A9D9-EDC617C321B4}"/>
              </a:ext>
            </a:extLst>
          </p:cNvPr>
          <p:cNvSpPr txBox="1"/>
          <p:nvPr/>
        </p:nvSpPr>
        <p:spPr>
          <a:xfrm>
            <a:off x="3528052" y="3884229"/>
            <a:ext cx="218176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600" dirty="0">
                <a:latin typeface="CCAmsterdam" panose="02000603000000000000" pitchFamily="2" charset="0"/>
                <a:ea typeface="CCAmsterdam" panose="02000603000000000000" pitchFamily="2" charset="0"/>
              </a:rPr>
              <a:t>7</a:t>
            </a:r>
            <a:endParaRPr lang="es-ES" sz="16600" dirty="0">
              <a:latin typeface="CCAmsterdam" panose="02000603000000000000" pitchFamily="2" charset="0"/>
              <a:ea typeface="CCAmsterdam" panose="02000603000000000000" pitchFamily="2" charset="0"/>
            </a:endParaRPr>
          </a:p>
        </p:txBody>
      </p:sp>
      <p:sp>
        <p:nvSpPr>
          <p:cNvPr id="8" name="3">
            <a:extLst>
              <a:ext uri="{FF2B5EF4-FFF2-40B4-BE49-F238E27FC236}">
                <a16:creationId xmlns:a16="http://schemas.microsoft.com/office/drawing/2014/main" xmlns="" id="{2A54EA8F-1A2A-413E-AA3E-B6FC53F5D57C}"/>
              </a:ext>
            </a:extLst>
          </p:cNvPr>
          <p:cNvSpPr txBox="1"/>
          <p:nvPr/>
        </p:nvSpPr>
        <p:spPr>
          <a:xfrm>
            <a:off x="6096000" y="3884229"/>
            <a:ext cx="218176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600" dirty="0">
                <a:latin typeface="CCAmsterdam" panose="02000603000000000000" pitchFamily="2" charset="0"/>
                <a:ea typeface="CCAmsterdam" panose="02000603000000000000" pitchFamily="2" charset="0"/>
              </a:rPr>
              <a:t>8</a:t>
            </a:r>
            <a:endParaRPr lang="es-ES" sz="16600" dirty="0">
              <a:latin typeface="CCAmsterdam" panose="02000603000000000000" pitchFamily="2" charset="0"/>
              <a:ea typeface="CCAmsterdam" panose="02000603000000000000" pitchFamily="2" charset="0"/>
            </a:endParaRPr>
          </a:p>
        </p:txBody>
      </p:sp>
      <p:sp>
        <p:nvSpPr>
          <p:cNvPr id="9" name="4">
            <a:extLst>
              <a:ext uri="{FF2B5EF4-FFF2-40B4-BE49-F238E27FC236}">
                <a16:creationId xmlns:a16="http://schemas.microsoft.com/office/drawing/2014/main" xmlns="" id="{32B9685F-122A-4B38-B173-C0E54DAB8071}"/>
              </a:ext>
            </a:extLst>
          </p:cNvPr>
          <p:cNvSpPr txBox="1"/>
          <p:nvPr/>
        </p:nvSpPr>
        <p:spPr>
          <a:xfrm>
            <a:off x="8663948" y="3884229"/>
            <a:ext cx="218176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600" dirty="0">
                <a:latin typeface="CCAmsterdam" panose="02000603000000000000" pitchFamily="2" charset="0"/>
                <a:ea typeface="CCAmsterdam" panose="02000603000000000000" pitchFamily="2" charset="0"/>
              </a:rPr>
              <a:t>9</a:t>
            </a:r>
            <a:endParaRPr lang="es-ES" sz="16600" dirty="0">
              <a:latin typeface="CCAmsterdam" panose="02000603000000000000" pitchFamily="2" charset="0"/>
              <a:ea typeface="CCAmsterdam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13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24346515-8CBF-4D3C-8FE9-5E6C0893DC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80000" cy="1080000"/>
          </a:xfrm>
          <a:prstGeom prst="rect">
            <a:avLst/>
          </a:prstGeom>
        </p:spPr>
      </p:pic>
      <p:sp>
        <p:nvSpPr>
          <p:cNvPr id="3" name="Rectángulo: esquinas redondeadas 4">
            <a:extLst>
              <a:ext uri="{FF2B5EF4-FFF2-40B4-BE49-F238E27FC236}">
                <a16:creationId xmlns:a16="http://schemas.microsoft.com/office/drawing/2014/main" xmlns="" id="{BF011633-E7F6-46E8-8586-40EC145DF1E7}"/>
              </a:ext>
            </a:extLst>
          </p:cNvPr>
          <p:cNvSpPr/>
          <p:nvPr/>
        </p:nvSpPr>
        <p:spPr>
          <a:xfrm rot="5400000">
            <a:off x="5160000" y="-3243772"/>
            <a:ext cx="1872000" cy="12192000"/>
          </a:xfrm>
          <a:prstGeom prst="round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51F02FDB-2A3B-4F25-8D72-06EF372A7B1F}"/>
              </a:ext>
            </a:extLst>
          </p:cNvPr>
          <p:cNvSpPr txBox="1"/>
          <p:nvPr/>
        </p:nvSpPr>
        <p:spPr>
          <a:xfrm>
            <a:off x="352022" y="2253803"/>
            <a:ext cx="110844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dirty="0" smtClean="0">
                <a:latin typeface="Monotype Corsiva" panose="03010101010201010101" pitchFamily="66" charset="0"/>
                <a:ea typeface="CCAmsterdam" panose="02000603000000000000" pitchFamily="2" charset="0"/>
              </a:rPr>
              <a:t>Amalia es médica</a:t>
            </a:r>
            <a:endParaRPr lang="es-ES" sz="6600" dirty="0">
              <a:latin typeface="Monotype Corsiva" panose="03010101010201010101" pitchFamily="66" charset="0"/>
              <a:ea typeface="CCAmsterdam" panose="02000603000000000000" pitchFamily="2" charset="0"/>
            </a:endParaRPr>
          </a:p>
        </p:txBody>
      </p:sp>
      <p:pic>
        <p:nvPicPr>
          <p:cNvPr id="5" name="Rojo">
            <a:extLst>
              <a:ext uri="{FF2B5EF4-FFF2-40B4-BE49-F238E27FC236}">
                <a16:creationId xmlns:a16="http://schemas.microsoft.com/office/drawing/2014/main" xmlns="" id="{44C79FAC-08EA-47BA-AED2-A5D5048638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707" y="4624457"/>
            <a:ext cx="1072340" cy="1440000"/>
          </a:xfrm>
          <a:prstGeom prst="rect">
            <a:avLst/>
          </a:prstGeom>
        </p:spPr>
      </p:pic>
      <p:pic>
        <p:nvPicPr>
          <p:cNvPr id="6" name="Verde">
            <a:extLst>
              <a:ext uri="{FF2B5EF4-FFF2-40B4-BE49-F238E27FC236}">
                <a16:creationId xmlns:a16="http://schemas.microsoft.com/office/drawing/2014/main" xmlns="" id="{E12A90C6-52E9-4E37-8D3D-9A65DDE699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32" y="4624456"/>
            <a:ext cx="1189213" cy="1440000"/>
          </a:xfrm>
          <a:prstGeom prst="rect">
            <a:avLst/>
          </a:prstGeom>
        </p:spPr>
      </p:pic>
      <p:pic>
        <p:nvPicPr>
          <p:cNvPr id="7" name="Amarillo">
            <a:extLst>
              <a:ext uri="{FF2B5EF4-FFF2-40B4-BE49-F238E27FC236}">
                <a16:creationId xmlns:a16="http://schemas.microsoft.com/office/drawing/2014/main" xmlns="" id="{45FC56C5-F3B4-4245-835D-D97BFCB3EF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076" y="4624457"/>
            <a:ext cx="972972" cy="1440000"/>
          </a:xfrm>
          <a:prstGeom prst="rect">
            <a:avLst/>
          </a:prstGeom>
        </p:spPr>
      </p:pic>
      <p:pic>
        <p:nvPicPr>
          <p:cNvPr id="8" name="Azul">
            <a:extLst>
              <a:ext uri="{FF2B5EF4-FFF2-40B4-BE49-F238E27FC236}">
                <a16:creationId xmlns:a16="http://schemas.microsoft.com/office/drawing/2014/main" xmlns="" id="{2CE02511-55B2-4C72-8125-7A45B8EA0AF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028" y="4624456"/>
            <a:ext cx="1081946" cy="1440000"/>
          </a:xfrm>
          <a:prstGeom prst="rect">
            <a:avLst/>
          </a:prstGeom>
        </p:spPr>
      </p:pic>
      <p:pic>
        <p:nvPicPr>
          <p:cNvPr id="9" name="Imagen 8">
            <a:hlinkClick r:id="rId7" action="ppaction://hlinksldjump"/>
            <a:extLst>
              <a:ext uri="{FF2B5EF4-FFF2-40B4-BE49-F238E27FC236}">
                <a16:creationId xmlns:a16="http://schemas.microsoft.com/office/drawing/2014/main" xmlns="" id="{32A9B6AC-4FF5-4A05-B5C9-A737469C161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2000" y="92045"/>
            <a:ext cx="1080000" cy="895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33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24</Words>
  <Application>Microsoft Office PowerPoint</Application>
  <PresentationFormat>Panorámica</PresentationFormat>
  <Paragraphs>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CCAmsterdam</vt:lpstr>
      <vt:lpstr>Monotype Corsiva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M. DEL CARMEN TARANILLA BARROSO</dc:creator>
  <cp:lastModifiedBy>M. DEL CARMEN TARANILLA BARROSO</cp:lastModifiedBy>
  <cp:revision>4</cp:revision>
  <dcterms:created xsi:type="dcterms:W3CDTF">2020-11-02T10:11:33Z</dcterms:created>
  <dcterms:modified xsi:type="dcterms:W3CDTF">2020-11-02T10:45:08Z</dcterms:modified>
</cp:coreProperties>
</file>