
<file path=[Content_Types].xml><?xml version="1.0" encoding="utf-8"?>
<Types xmlns="http://schemas.openxmlformats.org/package/2006/content-types">
  <Default Extension="jpeg" ContentType="image/jpeg"/>
  <Default Extension="mp4" ContentType="vide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3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BB8EE0-5B23-45E1-B261-0F4326E9772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694FB5-84C1-4D79-9608-09BAA01BDA0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9835193-30AA-448D-BE38-DA6B3312AB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342E180-8EB9-4852-B9CC-CEFC73109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18BEC32E-FF97-4052-9B49-5E4F77CF8F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92072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0FA12BD7-0659-477E-845E-B05E9C8A89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0BBA392B-5640-47C3-AD15-8687023BE0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410F5339-9810-41DF-9B4F-9C1DFBA46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1078B1BC-0B76-4097-86DE-A284920E03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FC75739B-19C8-4C48-BA53-59C7CFD4B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4589223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7DC3382-722E-4595-B5A5-6CD2CCA0FAD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FAD9AFC1-24B8-4E6B-BFF1-51D26477D7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970857D5-993F-40AD-90AE-CAB5BD9E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A6A363E7-60BC-46B1-B9A6-CE5B143646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7BE1A356-31C4-4B68-9E76-100B89C66A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172341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5182365-764A-41C0-BC2D-05D28CCC02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9A599BBE-FA7B-4766-9189-00A91A998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E9C11599-472C-40E7-9674-4690321C4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9A2C5594-B0B5-436A-9C9D-BA874DD436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98A8561F-A381-4E1C-B168-36C99359A7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48682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B3DF80B-0D2A-4B5A-8DEA-8FCE4838D4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D6741223-FDC4-4FD3-AD04-19513BA1517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F1534DB4-1B64-4513-BCCC-E3FCF89612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FC34B11A-6E79-4ADE-AB2B-2F1805EF6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9B5927A-46F5-473C-84DF-DEC7AB97C6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75468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399D305-5CB9-4DEF-B621-D75CD91042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F8513F4-23C2-4354-961F-3CE834A6F0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6938F56A-781F-460D-A721-1018963921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4FCBD2D6-1D47-4872-A030-68A05F444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D12AE028-C2EB-450B-9A56-4995BF3CF2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82CA9487-A0E0-43C2-8A16-E52FA36C22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812891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C560A3E-93EB-435A-8B35-92CDB8CBC8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2786FDFC-C894-492E-B3E5-68EB5B00B1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1FB5D336-41AC-4BD7-8473-CD7EEB0B778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2EC52FD1-B893-47DD-8D51-CC13E4A205A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4A1588B2-D3F0-40D0-8F4E-D1FB3256D7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E9B106D8-5FFE-4CDD-B2B3-BCB125C2F6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58EA4156-9E09-4B11-B3A0-46A28E6505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CCFAD47C-7759-47A8-A3D3-EE60923FEF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269609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5F9CB7E0-4ED9-4A36-BB8D-98A13F4E37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0D94F9E2-1C19-4A3C-96A1-4C9A6383B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A593D799-8A2B-40B7-B1C9-C99B212F1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8696451C-A201-4513-8C8F-A07BCBE931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175343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EE802EFF-A2CD-4BE5-AA81-1D2C22B436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42FAD81F-048C-4FFD-8827-A641DCECB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E5778E27-4DF4-4666-9E35-C92D4E6CC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59633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6C6F949-9723-498C-BD4F-4F6646B758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10462829-A51B-4D75-AAD4-E56EA2D792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3AB1B790-80D7-4B4C-84A8-C15FA0480E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6DCE06A3-AD0E-49B2-9582-54074711A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DC8E48D-F19A-4563-960B-7E72DB0FFB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582DC98E-747A-4BA0-B64A-74D5E63AF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13407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AF68CB9-E242-4B33-8578-AE3731D59F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52102B97-EECF-47A3-BAE0-74A8D603557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427B826D-511C-45F1-AAE8-35F937734EA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7DCE7467-7FCB-4D80-9ED2-92A9D4D79C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67E02563-D45D-46CF-8EFD-12417A177F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06FFF090-69B8-4A76-B90A-404AFAE827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271243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9C587326-4FB5-4798-A7A4-11FFA6B467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0DE93EF5-4876-4A98-B4DA-8B75BD3875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0F9B1B41-1536-4B90-886F-AA118E7BE99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3370C7-7E01-4976-B835-8F6542958AFC}" type="datetimeFigureOut">
              <a:rPr lang="es-ES" smtClean="0"/>
              <a:t>29/11/2020</a:t>
            </a:fld>
            <a:endParaRPr lang="es-ES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0AFFE0DD-7CDD-432C-B560-97D7483950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FD217D9-57B3-4C84-9A9B-08039722C2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88E7D-D35E-4FEA-8848-AC334884476C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980271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video" Target="../media/media1.mp4"/><Relationship Id="rId1" Type="http://schemas.microsoft.com/office/2007/relationships/media" Target="../media/media1.mp4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dado_animales">
            <a:hlinkClick r:id="" action="ppaction://media"/>
            <a:extLst>
              <a:ext uri="{FF2B5EF4-FFF2-40B4-BE49-F238E27FC236}">
                <a16:creationId xmlns:a16="http://schemas.microsoft.com/office/drawing/2014/main" id="{48E087CC-F7EC-4839-97B7-9549D2368CF2}"/>
              </a:ext>
            </a:extLst>
          </p:cNvPr>
          <p:cNvPicPr>
            <a:picLocks noChangeAspect="1"/>
          </p:cNvPicPr>
          <p:nvPr>
            <a:vide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1036982" y="980660"/>
            <a:ext cx="4512365" cy="4512365"/>
          </a:xfrm>
          <a:prstGeom prst="roundRect">
            <a:avLst/>
          </a:prstGeom>
          <a:ln w="38100">
            <a:solidFill>
              <a:srgbClr val="FFC000"/>
            </a:solidFill>
          </a:ln>
        </p:spPr>
      </p:pic>
      <p:sp>
        <p:nvSpPr>
          <p:cNvPr id="5" name="Elipse 4">
            <a:extLst>
              <a:ext uri="{FF2B5EF4-FFF2-40B4-BE49-F238E27FC236}">
                <a16:creationId xmlns:a16="http://schemas.microsoft.com/office/drawing/2014/main" id="{F7D89767-B846-42CF-A0A1-AD431BD19578}"/>
              </a:ext>
            </a:extLst>
          </p:cNvPr>
          <p:cNvSpPr/>
          <p:nvPr/>
        </p:nvSpPr>
        <p:spPr>
          <a:xfrm>
            <a:off x="6453809" y="2491409"/>
            <a:ext cx="1152939" cy="1139687"/>
          </a:xfrm>
          <a:prstGeom prst="ellipse">
            <a:avLst/>
          </a:prstGeom>
          <a:solidFill>
            <a:srgbClr val="FFC3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 dirty="0"/>
          </a:p>
        </p:txBody>
      </p:sp>
    </p:spTree>
    <p:extLst>
      <p:ext uri="{BB962C8B-B14F-4D97-AF65-F5344CB8AC3E}">
        <p14:creationId xmlns:p14="http://schemas.microsoft.com/office/powerpoint/2010/main" val="3816202947"/>
      </p:ext>
    </p:extLst>
  </p:cSld>
  <p:clrMapOvr>
    <a:masterClrMapping/>
  </p:clrMapOvr>
  <p:timing>
    <p:tnLst>
      <p:par>
        <p:cTn id="1" dur="indefinite" restart="never" nodeType="tmRoot">
          <p:childTnLst>
            <p:video>
              <p:cMediaNode vol="80000">
                <p:cTn id="2" repeatCount="indefinite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" fill="hold">
                      <p:stCondLst>
                        <p:cond delay="0"/>
                      </p:stCondLst>
                      <p:childTnLst>
                        <p:par>
                          <p:cTn id="5" fill="hold">
                            <p:stCondLst>
                              <p:cond delay="0"/>
                            </p:stCondLst>
                            <p:childTnLst>
                              <p:par>
                                <p:cTn id="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7" dur="924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1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0</Words>
  <Application>Microsoft Office PowerPoint</Application>
  <PresentationFormat>Panorámica</PresentationFormat>
  <Paragraphs>0</Paragraphs>
  <Slides>1</Slides>
  <Notes>0</Notes>
  <HiddenSlides>0</HiddenSlides>
  <MMClips>1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Nela Justo</dc:creator>
  <cp:lastModifiedBy>Nela Justo</cp:lastModifiedBy>
  <cp:revision>1</cp:revision>
  <dcterms:created xsi:type="dcterms:W3CDTF">2020-11-29T21:26:26Z</dcterms:created>
  <dcterms:modified xsi:type="dcterms:W3CDTF">2020-11-29T21:29:11Z</dcterms:modified>
</cp:coreProperties>
</file>