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7D20-7971-4F56-B542-893B6C9974CF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9C40-3D99-4917-9372-2FB854CF08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67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7D20-7971-4F56-B542-893B6C9974CF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9C40-3D99-4917-9372-2FB854CF08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89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7D20-7971-4F56-B542-893B6C9974CF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9C40-3D99-4917-9372-2FB854CF08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74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7D20-7971-4F56-B542-893B6C9974CF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9C40-3D99-4917-9372-2FB854CF08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56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7D20-7971-4F56-B542-893B6C9974CF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9C40-3D99-4917-9372-2FB854CF08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7D20-7971-4F56-B542-893B6C9974CF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9C40-3D99-4917-9372-2FB854CF08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22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7D20-7971-4F56-B542-893B6C9974CF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9C40-3D99-4917-9372-2FB854CF08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598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7D20-7971-4F56-B542-893B6C9974CF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9C40-3D99-4917-9372-2FB854CF08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42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7D20-7971-4F56-B542-893B6C9974CF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9C40-3D99-4917-9372-2FB854CF08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15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7D20-7971-4F56-B542-893B6C9974CF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9C40-3D99-4917-9372-2FB854CF08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79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7D20-7971-4F56-B542-893B6C9974CF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9C40-3D99-4917-9372-2FB854CF08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612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87D20-7971-4F56-B542-893B6C9974CF}" type="datetimeFigureOut">
              <a:rPr lang="es-ES" smtClean="0"/>
              <a:t>02/11/2020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69C40-3D99-4917-9372-2FB854CF08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82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video" Target="../media/media4.mp4"/><Relationship Id="rId13" Type="http://schemas.openxmlformats.org/officeDocument/2006/relationships/image" Target="../media/image4.png"/><Relationship Id="rId3" Type="http://schemas.microsoft.com/office/2007/relationships/media" Target="../media/media2.mp4"/><Relationship Id="rId7" Type="http://schemas.microsoft.com/office/2007/relationships/media" Target="../media/media4.mp4"/><Relationship Id="rId12" Type="http://schemas.openxmlformats.org/officeDocument/2006/relationships/image" Target="../media/image3.png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video" Target="../media/media3.mp4"/><Relationship Id="rId11" Type="http://schemas.openxmlformats.org/officeDocument/2006/relationships/image" Target="../media/image2.png"/><Relationship Id="rId5" Type="http://schemas.microsoft.com/office/2007/relationships/media" Target="../media/media3.mp4"/><Relationship Id="rId10" Type="http://schemas.openxmlformats.org/officeDocument/2006/relationships/image" Target="../media/image1.png"/><Relationship Id="rId4" Type="http://schemas.openxmlformats.org/officeDocument/2006/relationships/video" Target="../media/media2.mp4"/><Relationship Id="rId9" Type="http://schemas.openxmlformats.org/officeDocument/2006/relationships/slideLayout" Target="../slideLayouts/slideLayout7.xml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923504" y="412124"/>
            <a:ext cx="66068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CREA HISTORIAS</a:t>
            </a:r>
            <a:endParaRPr lang="es-ES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medios transporte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3439733" y="1756394"/>
            <a:ext cx="2203860" cy="2203860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LUGARES">
            <a:hlinkClick r:id="" action="ppaction://media"/>
          </p:cNvPr>
          <p:cNvPicPr>
            <a:picLocks noChangeAspect="1"/>
          </p:cNvPicPr>
          <p:nvPr>
            <a:vide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6226935" y="1756394"/>
            <a:ext cx="2203860" cy="2203860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PROFESIONES">
            <a:hlinkClick r:id="" action="ppaction://media"/>
          </p:cNvPr>
          <p:cNvPicPr>
            <a:picLocks noChangeAspect="1"/>
          </p:cNvPicPr>
          <p:nvPr>
            <a:vide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813266" y="1654935"/>
            <a:ext cx="2305319" cy="2305319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8" name="animales">
            <a:hlinkClick r:id="" action="ppaction://media"/>
          </p:cNvPr>
          <p:cNvPicPr>
            <a:picLocks noChangeAspect="1"/>
          </p:cNvPicPr>
          <p:nvPr>
            <a:vide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9014137" y="1654935"/>
            <a:ext cx="2305319" cy="2305319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9" name="Estrella de 5 puntas 8"/>
          <p:cNvSpPr/>
          <p:nvPr/>
        </p:nvSpPr>
        <p:spPr>
          <a:xfrm>
            <a:off x="1535619" y="4255206"/>
            <a:ext cx="860612" cy="8435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strella de 5 puntas 9"/>
          <p:cNvSpPr/>
          <p:nvPr/>
        </p:nvSpPr>
        <p:spPr>
          <a:xfrm>
            <a:off x="9736490" y="4255206"/>
            <a:ext cx="860612" cy="8435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strella de 5 puntas 10"/>
          <p:cNvSpPr/>
          <p:nvPr/>
        </p:nvSpPr>
        <p:spPr>
          <a:xfrm>
            <a:off x="6898559" y="4255206"/>
            <a:ext cx="860612" cy="8435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839" y="5613838"/>
            <a:ext cx="1139234" cy="973861"/>
          </a:xfrm>
          <a:prstGeom prst="rect">
            <a:avLst/>
          </a:prstGeom>
        </p:spPr>
      </p:pic>
      <p:sp>
        <p:nvSpPr>
          <p:cNvPr id="12" name="Estrella de 5 puntas 11"/>
          <p:cNvSpPr/>
          <p:nvPr/>
        </p:nvSpPr>
        <p:spPr>
          <a:xfrm>
            <a:off x="4302655" y="4255206"/>
            <a:ext cx="860612" cy="8435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071937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video>
              <p:cMediaNode vol="80000">
                <p:cTn id="3" repeatCount="indefinite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video>
              <p:cMediaNode vol="100000">
                <p:cTn id="4" repeatCount="indefinite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video>
              <p:cMediaNode vol="80000">
                <p:cTn id="5" repeatCount="indefinite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" fill="hold">
                      <p:stCondLst>
                        <p:cond delay="0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</Words>
  <Application>Microsoft Office PowerPoint</Application>
  <PresentationFormat>Panorámica</PresentationFormat>
  <Paragraphs>1</Paragraphs>
  <Slides>1</Slides>
  <Notes>0</Notes>
  <HiddenSlides>0</HiddenSlides>
  <MMClips>4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M. DEL CARMEN TARANILLA BARROSO</dc:creator>
  <cp:lastModifiedBy>M. DEL CARMEN TARANILLA BARROSO</cp:lastModifiedBy>
  <cp:revision>4</cp:revision>
  <dcterms:created xsi:type="dcterms:W3CDTF">2020-11-02T16:51:20Z</dcterms:created>
  <dcterms:modified xsi:type="dcterms:W3CDTF">2020-11-02T17:19:51Z</dcterms:modified>
</cp:coreProperties>
</file>