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8C19"/>
    <a:srgbClr val="FFCC5B"/>
    <a:srgbClr val="FDBC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/>
    <p:restoredTop sz="94687"/>
  </p:normalViewPr>
  <p:slideViewPr>
    <p:cSldViewPr snapToGrid="0" snapToObjects="1">
      <p:cViewPr>
        <p:scale>
          <a:sx n="70" d="100"/>
          <a:sy n="70" d="100"/>
        </p:scale>
        <p:origin x="1440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996C83-E512-C64E-8699-C64649CD8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B668A6-39EA-AB46-8E9E-2647AA0FCE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4798B1-418C-F646-B43C-28259BFAC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7721-EB55-734E-BD31-6588F07B9A6D}" type="datetimeFigureOut">
              <a:rPr lang="es-ES" smtClean="0"/>
              <a:t>3/11/20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7D5DB6-AA4D-184C-AE7D-D684F22C9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F82DE1-DB29-4E4E-8A5C-91ABF0EFA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E6F0-91EB-424B-AF6B-948976845A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2862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7161F-BA0A-C642-A2AB-D2DE4401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21BD21-D4D4-994B-ABC1-4037B3F6D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6DC8E1-018D-F242-B928-61DBE9EAD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7721-EB55-734E-BD31-6588F07B9A6D}" type="datetimeFigureOut">
              <a:rPr lang="es-ES" smtClean="0"/>
              <a:t>3/11/20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7A28F8-1113-A545-B3E7-135858E6D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5842C9-445E-0440-A01F-8B931D42F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E6F0-91EB-424B-AF6B-948976845A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75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6678CAC-3A78-CB4D-A25A-99F4158180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0CC2E82-133F-0F48-AB5C-A77C2948D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DA66A9-B0E9-AB47-B7D5-4BD598997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7721-EB55-734E-BD31-6588F07B9A6D}" type="datetimeFigureOut">
              <a:rPr lang="es-ES" smtClean="0"/>
              <a:t>3/11/20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3515D8-D26E-5A48-A43F-6513222E8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B4041C-A56C-174E-8612-F6393AD0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E6F0-91EB-424B-AF6B-948976845A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592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1EF5C6-12C3-1D4F-B9D2-62D311A75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4E8392-A87C-7840-BBF5-ECB72F8BC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31E1C4-FC5E-3E47-963D-EA56D8944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7721-EB55-734E-BD31-6588F07B9A6D}" type="datetimeFigureOut">
              <a:rPr lang="es-ES" smtClean="0"/>
              <a:t>3/11/20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D0E368-7A30-7A44-8617-0EA55810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62357D-63F9-0F44-9FEB-68F2F539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E6F0-91EB-424B-AF6B-948976845A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872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EA72FE-E4C0-A643-8D11-16BBA71F4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C2F767-F87F-4245-8344-6724A5E33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85595B-249A-B640-A372-CE1AC4BA0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7721-EB55-734E-BD31-6588F07B9A6D}" type="datetimeFigureOut">
              <a:rPr lang="es-ES" smtClean="0"/>
              <a:t>3/11/20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95F7FF-B1DA-C340-B8FC-EC001F1EF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ED9D50-CB60-064A-8938-DD38F1F30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E6F0-91EB-424B-AF6B-948976845A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A1EF2C-AE12-E845-810D-93C5188C9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7AEE54-EE85-A04D-AEC0-FAFBB3FC84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D92A15-A2A3-0C41-B414-B5DC97533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84008A-7F97-5B47-9CCB-3DA4CA292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7721-EB55-734E-BD31-6588F07B9A6D}" type="datetimeFigureOut">
              <a:rPr lang="es-ES" smtClean="0"/>
              <a:t>3/11/20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0707CD-1111-224E-A898-AB15B8B2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FFEB69-78A8-E540-8767-A60F59D74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E6F0-91EB-424B-AF6B-948976845A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0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3F8E35-5A12-BE4C-9984-6F8610140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BEAE11-77C4-4941-B362-14BBB6271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8BA102-03D0-1C4A-944A-8447727CD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FC36144-5F9A-6845-AB6F-C75C001D7E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26D09A-67CE-8B49-A8B8-CBD438FE4F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1BE0A20-C0A4-2F4A-9C17-E31622A4B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7721-EB55-734E-BD31-6588F07B9A6D}" type="datetimeFigureOut">
              <a:rPr lang="es-ES" smtClean="0"/>
              <a:t>3/11/20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3F9079C-1074-B544-A8F0-0407A85B5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BBF56F2-85ED-0147-9D65-8036DEFB8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E6F0-91EB-424B-AF6B-948976845A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282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05B531-3F7F-EF4D-8C4E-AE4715550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29704A6-2553-BE41-BDD1-5BFF4D1D9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7721-EB55-734E-BD31-6588F07B9A6D}" type="datetimeFigureOut">
              <a:rPr lang="es-ES" smtClean="0"/>
              <a:t>3/11/20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A76C361-9B9F-8B46-A40E-5A4B9682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0D45EA-96F0-B94F-9A23-E9C3C3BA0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E6F0-91EB-424B-AF6B-948976845A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7197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D50E643-3381-D74A-AD84-3E5E4553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7721-EB55-734E-BD31-6588F07B9A6D}" type="datetimeFigureOut">
              <a:rPr lang="es-ES" smtClean="0"/>
              <a:t>3/11/20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C4AE572-7E1B-A548-BF99-891FFDA06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0D2785-A64C-8946-B96F-D6ACE11AE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E6F0-91EB-424B-AF6B-948976845A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03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13A940-BE9F-2445-9B99-F305DE17E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F63368-47D1-524C-AC42-AD1A86911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871698D-9D33-064B-9ECC-46E3B41F2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08424F-136F-7C4A-B1CD-FB44BAF1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7721-EB55-734E-BD31-6588F07B9A6D}" type="datetimeFigureOut">
              <a:rPr lang="es-ES" smtClean="0"/>
              <a:t>3/11/20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51DCAC-11AC-5B4F-BC24-EEF6B42BC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7C3DCD-12C5-5348-8A1C-470B69D7A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E6F0-91EB-424B-AF6B-948976845A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350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07296F-B775-474D-A2C7-A36F28147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948C4AB-8CF7-3E4F-BEE6-4EE9403D54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C1E94B1-8477-7D4F-AC63-A65409DB3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BCBC87-39B8-9549-B9F4-919664EAB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7721-EB55-734E-BD31-6588F07B9A6D}" type="datetimeFigureOut">
              <a:rPr lang="es-ES" smtClean="0"/>
              <a:t>3/11/20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FC1E72-4112-C348-913D-F5F5DDAE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2BD12D-0FA5-7444-80BC-7D0A40DE6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E6F0-91EB-424B-AF6B-948976845A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715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CAF885-7B82-3F47-BE97-5C2C50BE6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BEB82D-E25D-0340-9A7A-2FA1D9D82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30FBE9-1ADE-FF46-873D-203D5F5FD7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47721-EB55-734E-BD31-6588F07B9A6D}" type="datetimeFigureOut">
              <a:rPr lang="es-ES" smtClean="0"/>
              <a:t>3/11/20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804732-C3B8-0D4E-997D-D536B28693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25AA18-1603-D148-9722-6757E3C34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AE6F0-91EB-424B-AF6B-948976845A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21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id="{22FDED7B-DEE5-944D-8B09-677A1C1315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495" y="997133"/>
            <a:ext cx="5743601" cy="5743601"/>
          </a:xfrm>
          <a:prstGeom prst="rect">
            <a:avLst/>
          </a:prstGeom>
        </p:spPr>
      </p:pic>
      <p:grpSp>
        <p:nvGrpSpPr>
          <p:cNvPr id="14" name="Grupo 13">
            <a:extLst>
              <a:ext uri="{FF2B5EF4-FFF2-40B4-BE49-F238E27FC236}">
                <a16:creationId xmlns:a16="http://schemas.microsoft.com/office/drawing/2014/main" id="{0FBECFFE-10B8-EB43-AAC3-C0691BA31E03}"/>
              </a:ext>
            </a:extLst>
          </p:cNvPr>
          <p:cNvGrpSpPr/>
          <p:nvPr/>
        </p:nvGrpSpPr>
        <p:grpSpPr>
          <a:xfrm>
            <a:off x="206734" y="771286"/>
            <a:ext cx="4609192" cy="4711700"/>
            <a:chOff x="3740150" y="381000"/>
            <a:chExt cx="4711700" cy="4711700"/>
          </a:xfrm>
        </p:grpSpPr>
        <p:pic>
          <p:nvPicPr>
            <p:cNvPr id="15" name="Imagen 14" descr="Icono&#10;&#10;Descripción generada automáticamente">
              <a:extLst>
                <a:ext uri="{FF2B5EF4-FFF2-40B4-BE49-F238E27FC236}">
                  <a16:creationId xmlns:a16="http://schemas.microsoft.com/office/drawing/2014/main" id="{0B5CC6D2-7432-024E-BD4C-7BCF271DB8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40150" y="381000"/>
              <a:ext cx="4711700" cy="4711700"/>
            </a:xfrm>
            <a:prstGeom prst="rect">
              <a:avLst/>
            </a:prstGeom>
          </p:spPr>
        </p:pic>
        <p:sp>
          <p:nvSpPr>
            <p:cNvPr id="16" name="Rectángulo redondeado 15">
              <a:extLst>
                <a:ext uri="{FF2B5EF4-FFF2-40B4-BE49-F238E27FC236}">
                  <a16:creationId xmlns:a16="http://schemas.microsoft.com/office/drawing/2014/main" id="{35E67EA2-829A-8A43-93AE-6F3FD21570B0}"/>
                </a:ext>
              </a:extLst>
            </p:cNvPr>
            <p:cNvSpPr/>
            <p:nvPr/>
          </p:nvSpPr>
          <p:spPr>
            <a:xfrm>
              <a:off x="5638800" y="2951842"/>
              <a:ext cx="914400" cy="1594757"/>
            </a:xfrm>
            <a:prstGeom prst="roundRect">
              <a:avLst/>
            </a:prstGeom>
            <a:solidFill>
              <a:srgbClr val="FFCC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Rectángulo redondeado 16">
              <a:extLst>
                <a:ext uri="{FF2B5EF4-FFF2-40B4-BE49-F238E27FC236}">
                  <a16:creationId xmlns:a16="http://schemas.microsoft.com/office/drawing/2014/main" id="{B31DCAEF-46F8-BF42-9122-7E134D8E0FC2}"/>
                </a:ext>
              </a:extLst>
            </p:cNvPr>
            <p:cNvSpPr/>
            <p:nvPr/>
          </p:nvSpPr>
          <p:spPr>
            <a:xfrm>
              <a:off x="5651500" y="2705100"/>
              <a:ext cx="901700" cy="723900"/>
            </a:xfrm>
            <a:prstGeom prst="roundRect">
              <a:avLst/>
            </a:prstGeom>
            <a:solidFill>
              <a:srgbClr val="E58C19"/>
            </a:solidFill>
            <a:ln>
              <a:solidFill>
                <a:srgbClr val="E58C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Rectángulo redondeado 17">
              <a:extLst>
                <a:ext uri="{FF2B5EF4-FFF2-40B4-BE49-F238E27FC236}">
                  <a16:creationId xmlns:a16="http://schemas.microsoft.com/office/drawing/2014/main" id="{6A58B146-DDB7-9D4F-9861-7AC60189EAD7}"/>
                </a:ext>
              </a:extLst>
            </p:cNvPr>
            <p:cNvSpPr/>
            <p:nvPr/>
          </p:nvSpPr>
          <p:spPr>
            <a:xfrm>
              <a:off x="5676900" y="3749220"/>
              <a:ext cx="901700" cy="723900"/>
            </a:xfrm>
            <a:prstGeom prst="roundRect">
              <a:avLst/>
            </a:prstGeom>
            <a:solidFill>
              <a:srgbClr val="E58C19"/>
            </a:solidFill>
            <a:ln>
              <a:solidFill>
                <a:srgbClr val="E58C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4" name="CuadroTexto 33">
            <a:extLst>
              <a:ext uri="{FF2B5EF4-FFF2-40B4-BE49-F238E27FC236}">
                <a16:creationId xmlns:a16="http://schemas.microsoft.com/office/drawing/2014/main" id="{E5CA5632-F28F-FA40-A0EB-B30936ADCC82}"/>
              </a:ext>
            </a:extLst>
          </p:cNvPr>
          <p:cNvSpPr txBox="1"/>
          <p:nvPr/>
        </p:nvSpPr>
        <p:spPr>
          <a:xfrm>
            <a:off x="4815926" y="2988289"/>
            <a:ext cx="43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Bradley Hand" pitchFamily="2" charset="77"/>
              </a:rPr>
              <a:t>1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5C14F0E-23D5-8D4C-989D-A8BEDF8E42EC}"/>
              </a:ext>
            </a:extLst>
          </p:cNvPr>
          <p:cNvSpPr/>
          <p:nvPr/>
        </p:nvSpPr>
        <p:spPr>
          <a:xfrm>
            <a:off x="3315086" y="2236342"/>
            <a:ext cx="534538" cy="497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id="{7A86D70D-5CD1-3943-AC02-F357EBE6FE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442" t="33128" r="21505" b="58216"/>
          <a:stretch/>
        </p:blipFill>
        <p:spPr>
          <a:xfrm>
            <a:off x="3383280" y="2221460"/>
            <a:ext cx="432194" cy="527477"/>
          </a:xfrm>
          <a:prstGeom prst="rect">
            <a:avLst/>
          </a:prstGeom>
        </p:spPr>
      </p:pic>
      <p:sp>
        <p:nvSpPr>
          <p:cNvPr id="33" name="CuadroTexto 32">
            <a:extLst>
              <a:ext uri="{FF2B5EF4-FFF2-40B4-BE49-F238E27FC236}">
                <a16:creationId xmlns:a16="http://schemas.microsoft.com/office/drawing/2014/main" id="{80CD5426-8062-8D46-9528-C27755639BE6}"/>
              </a:ext>
            </a:extLst>
          </p:cNvPr>
          <p:cNvSpPr txBox="1"/>
          <p:nvPr/>
        </p:nvSpPr>
        <p:spPr>
          <a:xfrm>
            <a:off x="5580305" y="3013501"/>
            <a:ext cx="43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Bradley Hand" pitchFamily="2" charset="77"/>
              </a:rPr>
              <a:t>2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F63D4DD3-C17D-8B4C-ADCC-B6FC896B3E13}"/>
              </a:ext>
            </a:extLst>
          </p:cNvPr>
          <p:cNvSpPr txBox="1"/>
          <p:nvPr/>
        </p:nvSpPr>
        <p:spPr>
          <a:xfrm>
            <a:off x="6345487" y="2994826"/>
            <a:ext cx="43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Bradley Hand" pitchFamily="2" charset="77"/>
              </a:rPr>
              <a:t>3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77811A7A-A07D-CD45-8F00-4DD1617AA298}"/>
              </a:ext>
            </a:extLst>
          </p:cNvPr>
          <p:cNvSpPr txBox="1"/>
          <p:nvPr/>
        </p:nvSpPr>
        <p:spPr>
          <a:xfrm>
            <a:off x="7080370" y="3013501"/>
            <a:ext cx="43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Bradley Hand" pitchFamily="2" charset="77"/>
              </a:rPr>
              <a:t>4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2EF08E55-83B9-354E-8FDF-1530C3A06EE2}"/>
              </a:ext>
            </a:extLst>
          </p:cNvPr>
          <p:cNvSpPr txBox="1"/>
          <p:nvPr/>
        </p:nvSpPr>
        <p:spPr>
          <a:xfrm>
            <a:off x="7855894" y="3013501"/>
            <a:ext cx="43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Bradley Hand" pitchFamily="2" charset="77"/>
              </a:rPr>
              <a:t>5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F0AAAD3B-2302-EA4B-9423-703F259A8CD0}"/>
              </a:ext>
            </a:extLst>
          </p:cNvPr>
          <p:cNvSpPr txBox="1"/>
          <p:nvPr/>
        </p:nvSpPr>
        <p:spPr>
          <a:xfrm>
            <a:off x="8631418" y="2995142"/>
            <a:ext cx="43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Bradley Hand" pitchFamily="2" charset="77"/>
              </a:rPr>
              <a:t>6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526ACDFC-2B59-8B4F-8F70-4005325B800C}"/>
              </a:ext>
            </a:extLst>
          </p:cNvPr>
          <p:cNvSpPr txBox="1"/>
          <p:nvPr/>
        </p:nvSpPr>
        <p:spPr>
          <a:xfrm>
            <a:off x="9321675" y="2984816"/>
            <a:ext cx="43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Bradley Hand" pitchFamily="2" charset="77"/>
              </a:rPr>
              <a:t>7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39628DD8-3FE1-7248-A52F-6C5632653176}"/>
              </a:ext>
            </a:extLst>
          </p:cNvPr>
          <p:cNvSpPr txBox="1"/>
          <p:nvPr/>
        </p:nvSpPr>
        <p:spPr>
          <a:xfrm>
            <a:off x="10086054" y="2984816"/>
            <a:ext cx="43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Bradley Hand" pitchFamily="2" charset="77"/>
              </a:rPr>
              <a:t>8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4DBE1DF9-7B82-B146-8657-7575BC005DC1}"/>
              </a:ext>
            </a:extLst>
          </p:cNvPr>
          <p:cNvSpPr txBox="1"/>
          <p:nvPr/>
        </p:nvSpPr>
        <p:spPr>
          <a:xfrm>
            <a:off x="10871985" y="2926627"/>
            <a:ext cx="43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Bradley Hand" pitchFamily="2" charset="77"/>
              </a:rPr>
              <a:t>9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912EC116-6F54-EF43-9A11-69100B7038A3}"/>
              </a:ext>
            </a:extLst>
          </p:cNvPr>
          <p:cNvSpPr txBox="1"/>
          <p:nvPr/>
        </p:nvSpPr>
        <p:spPr>
          <a:xfrm>
            <a:off x="11552671" y="2926627"/>
            <a:ext cx="43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Bradley Hand" pitchFamily="2" charset="77"/>
              </a:rPr>
              <a:t>0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7A534BF5-23A5-5D4A-8BA5-201C4910204E}"/>
              </a:ext>
            </a:extLst>
          </p:cNvPr>
          <p:cNvSpPr txBox="1"/>
          <p:nvPr/>
        </p:nvSpPr>
        <p:spPr>
          <a:xfrm>
            <a:off x="4811695" y="4034653"/>
            <a:ext cx="43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Bradley Hand" pitchFamily="2" charset="77"/>
              </a:rPr>
              <a:t>1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EA4E6071-453E-AA46-9C67-041027FA4341}"/>
              </a:ext>
            </a:extLst>
          </p:cNvPr>
          <p:cNvSpPr txBox="1"/>
          <p:nvPr/>
        </p:nvSpPr>
        <p:spPr>
          <a:xfrm>
            <a:off x="5592548" y="4028418"/>
            <a:ext cx="43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Bradley Hand" pitchFamily="2" charset="77"/>
              </a:rPr>
              <a:t>2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EFA69C2F-03BF-4A4A-BFD4-023EF6B9243C}"/>
              </a:ext>
            </a:extLst>
          </p:cNvPr>
          <p:cNvSpPr txBox="1"/>
          <p:nvPr/>
        </p:nvSpPr>
        <p:spPr>
          <a:xfrm>
            <a:off x="6368072" y="3996898"/>
            <a:ext cx="43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Bradley Hand" pitchFamily="2" charset="77"/>
              </a:rPr>
              <a:t>3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003D35AF-BCF3-2C46-9881-500CCAF9B971}"/>
              </a:ext>
            </a:extLst>
          </p:cNvPr>
          <p:cNvSpPr txBox="1"/>
          <p:nvPr/>
        </p:nvSpPr>
        <p:spPr>
          <a:xfrm>
            <a:off x="7080370" y="4013795"/>
            <a:ext cx="43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Bradley Hand" pitchFamily="2" charset="77"/>
              </a:rPr>
              <a:t>4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E2A15CD9-3FC7-A140-BDD6-DBDB52FB54FD}"/>
              </a:ext>
            </a:extLst>
          </p:cNvPr>
          <p:cNvSpPr txBox="1"/>
          <p:nvPr/>
        </p:nvSpPr>
        <p:spPr>
          <a:xfrm>
            <a:off x="7855894" y="4028418"/>
            <a:ext cx="43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Bradley Hand" pitchFamily="2" charset="77"/>
              </a:rPr>
              <a:t>5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735F9D83-538E-054E-9209-910CABAA1766}"/>
              </a:ext>
            </a:extLst>
          </p:cNvPr>
          <p:cNvSpPr txBox="1"/>
          <p:nvPr/>
        </p:nvSpPr>
        <p:spPr>
          <a:xfrm>
            <a:off x="8652694" y="3992175"/>
            <a:ext cx="43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Bradley Hand" pitchFamily="2" charset="77"/>
              </a:rPr>
              <a:t>6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25E63B1B-6CD7-DC43-B3A4-DEA65558DAE2}"/>
              </a:ext>
            </a:extLst>
          </p:cNvPr>
          <p:cNvSpPr txBox="1"/>
          <p:nvPr/>
        </p:nvSpPr>
        <p:spPr>
          <a:xfrm>
            <a:off x="9301654" y="3974026"/>
            <a:ext cx="43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Bradley Hand" pitchFamily="2" charset="77"/>
              </a:rPr>
              <a:t>7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E3E396F4-B234-5A4B-A15E-60E1DC445AF5}"/>
              </a:ext>
            </a:extLst>
          </p:cNvPr>
          <p:cNvSpPr txBox="1"/>
          <p:nvPr/>
        </p:nvSpPr>
        <p:spPr>
          <a:xfrm>
            <a:off x="10117295" y="3970035"/>
            <a:ext cx="43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Bradley Hand" pitchFamily="2" charset="77"/>
              </a:rPr>
              <a:t>8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D763C882-E543-184D-90F2-36506A6AEAE5}"/>
              </a:ext>
            </a:extLst>
          </p:cNvPr>
          <p:cNvSpPr txBox="1"/>
          <p:nvPr/>
        </p:nvSpPr>
        <p:spPr>
          <a:xfrm>
            <a:off x="10853800" y="3825823"/>
            <a:ext cx="43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Bradley Hand" pitchFamily="2" charset="77"/>
              </a:rPr>
              <a:t>9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9288B681-3103-D943-A9AC-215CF00E17BF}"/>
              </a:ext>
            </a:extLst>
          </p:cNvPr>
          <p:cNvSpPr txBox="1"/>
          <p:nvPr/>
        </p:nvSpPr>
        <p:spPr>
          <a:xfrm>
            <a:off x="11453541" y="3864175"/>
            <a:ext cx="43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latin typeface="Bradley Hand" pitchFamily="2" charset="77"/>
              </a:rPr>
              <a:t>0</a:t>
            </a:r>
          </a:p>
        </p:txBody>
      </p:sp>
      <p:pic>
        <p:nvPicPr>
          <p:cNvPr id="11" name="Imagen 10" descr="Icono&#10;&#10;Descripción generada automáticamente">
            <a:extLst>
              <a:ext uri="{FF2B5EF4-FFF2-40B4-BE49-F238E27FC236}">
                <a16:creationId xmlns:a16="http://schemas.microsoft.com/office/drawing/2014/main" id="{C4CAC974-E0B0-3C41-9AA2-0BD417344D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2838" y="74381"/>
            <a:ext cx="2837743" cy="2837743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1633BB20-0A1A-A849-A62A-24D27ADB37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611" y="5385237"/>
            <a:ext cx="1390629" cy="1390629"/>
          </a:xfrm>
          <a:prstGeom prst="rect">
            <a:avLst/>
          </a:prstGeom>
        </p:spPr>
      </p:pic>
      <p:pic>
        <p:nvPicPr>
          <p:cNvPr id="20" name="Imagen 19" descr="Icono&#10;&#10;Descripción generada automáticamente">
            <a:extLst>
              <a:ext uri="{FF2B5EF4-FFF2-40B4-BE49-F238E27FC236}">
                <a16:creationId xmlns:a16="http://schemas.microsoft.com/office/drawing/2014/main" id="{D1B9B3F6-2EAE-7E48-9D04-456FDFF27F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2651" y="5459381"/>
            <a:ext cx="1390629" cy="1390629"/>
          </a:xfrm>
          <a:prstGeom prst="rect">
            <a:avLst/>
          </a:prstGeom>
        </p:spPr>
      </p:pic>
      <p:pic>
        <p:nvPicPr>
          <p:cNvPr id="55" name="Imagen 54" descr="Icono&#10;&#10;Descripción generada automáticamente">
            <a:extLst>
              <a:ext uri="{FF2B5EF4-FFF2-40B4-BE49-F238E27FC236}">
                <a16:creationId xmlns:a16="http://schemas.microsoft.com/office/drawing/2014/main" id="{833DF84E-39BF-854A-8A9B-9EB3B0B4CFC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116577">
            <a:off x="-275473" y="865391"/>
            <a:ext cx="2542708" cy="2542708"/>
          </a:xfrm>
          <a:prstGeom prst="rect">
            <a:avLst/>
          </a:prstGeom>
        </p:spPr>
      </p:pic>
      <p:pic>
        <p:nvPicPr>
          <p:cNvPr id="57" name="Imagen 56" descr="Icono&#10;&#10;Descripción generada automáticamente">
            <a:extLst>
              <a:ext uri="{FF2B5EF4-FFF2-40B4-BE49-F238E27FC236}">
                <a16:creationId xmlns:a16="http://schemas.microsoft.com/office/drawing/2014/main" id="{EB827448-B567-E64D-B110-4369C755313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58288" y="5459381"/>
            <a:ext cx="1447873" cy="1447873"/>
          </a:xfrm>
          <a:prstGeom prst="rect">
            <a:avLst/>
          </a:prstGeom>
        </p:spPr>
      </p:pic>
      <p:pic>
        <p:nvPicPr>
          <p:cNvPr id="59" name="Imagen 58" descr="Texto&#10;&#10;Descripción generada automáticamente">
            <a:extLst>
              <a:ext uri="{FF2B5EF4-FFF2-40B4-BE49-F238E27FC236}">
                <a16:creationId xmlns:a16="http://schemas.microsoft.com/office/drawing/2014/main" id="{BD2A87D9-9CFC-0249-99CB-3623A0173B4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51460" y="66841"/>
            <a:ext cx="3624616" cy="193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79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7037E-6 L -0.20338 0.0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65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338 0.0037 L -4.16667E-7 3.703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69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0 L -0.26601 0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601 0 L -6.25E-7 0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2.22222E-6 L -0.32878 0.0027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15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878 0.00278 L -1.04167E-6 -2.22222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15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-0.38906 0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906 0 L 2.5E-6 0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0 L -0.45274 0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273 0 L 6.25E-7 0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2.22222E-6 L -0.51628 0.00278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73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628 0.00278 L -1.04167E-6 -2.22222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25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-0.57292 0.0041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64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292 0.00417 L -1.66667E-6 -3.33333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16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33333E-6 L -0.63555 0.00417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53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555 0.00417 L -1.875E-6 -3.33333E-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23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-0.7 0.01273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83" y="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 0.01273 L 5E-6 1.48148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70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1.48148E-6 L -0.75585 0.01273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79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5585 0.01273 L -4.375E-6 1.48148E-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86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2.59259E-6 L -0.20339 0.00371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69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339 0.00371 L 2.08333E-7 -2.59259E-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69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3.33333E-6 L -0.26601 3.33333E-6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601 3.33333E-6 L -2.29167E-6 3.33333E-6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96296E-6 L -0.32877 0.00277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4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877 0.00277 L -3.95833E-6 2.96296E-6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32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38906 -3.33333E-6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906 -3.33333E-6 L 2.5E-6 -3.33333E-6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33333E-6 L -0.45273 3.33333E-6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273 3.33333E-6 L 6.25E-7 3.33333E-6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2.59259E-6 L -0.51627 0.00278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20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627 0.00278 L -3.95833E-6 -2.59259E-6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0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6 L -0.57292 0.00416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46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292 0.00416 L 1.04167E-6 3.7037E-6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46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85185E-6 L -0.63555 0.00417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84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555 0.00417 L 3.95833E-6 -1.85185E-6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71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96296E-6 L -0.7 0.01273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00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 0.01273 L -2.70833E-6 2.96296E-6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0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07407E-6 L -0.75586 0.01274 " pathEditMode="relative" rAng="0" ptsTypes="AA">
                                      <p:cBhvr>
                                        <p:cTn id="18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79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5586 0.01274 L -1.45833E-6 -4.07407E-6 " pathEditMode="relative" rAng="0" ptsTypes="AA">
                                      <p:cBhvr>
                                        <p:cTn id="18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86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33" grpId="0"/>
      <p:bldP spid="33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20</Words>
  <Application>Microsoft Macintosh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Bradley Hand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B.</dc:creator>
  <cp:lastModifiedBy>Laura B.</cp:lastModifiedBy>
  <cp:revision>13</cp:revision>
  <dcterms:created xsi:type="dcterms:W3CDTF">2020-10-29T13:59:08Z</dcterms:created>
  <dcterms:modified xsi:type="dcterms:W3CDTF">2020-11-03T08:14:04Z</dcterms:modified>
</cp:coreProperties>
</file>