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44843-87FD-094A-929E-8091983DF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C14B5D-C876-DD47-BC90-464C26AB7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8A392-0F00-134A-B882-4FD56477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85D83-16CF-9448-A0F6-EDF139EF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A1764-3F24-7448-91C5-BDFA274F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74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632AF-41C3-DD4B-9B68-950A55A5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0F9DEC-1D34-5D4C-927E-E32428543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02798-AFCA-D24A-83A3-E6860C2F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D558AA-67AB-F140-B5F9-E0E3030E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6F72EC-CC62-2F4A-BB61-220A3390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95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696B2-5EF4-1B4B-AAA3-6EB5E6A7B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C9DF2-72EB-E243-898D-C894DB90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CB1C7-227F-4D45-BE60-65EBE4A6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EE1025-894C-4F44-BACC-E8DBBACA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4EE6A-AB73-894F-BFCB-7D97C9B7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86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EC412-9BAF-4446-B633-B47BE2B1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78836-7A95-D848-B9AD-0BC9DDB1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1D425-6BE7-ED43-8C2B-5F1E99A3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BB955-6A2E-F44E-BDF3-37608F5F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FE794-91BC-2949-80A5-F8A37BCD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96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4E427-6233-0649-947C-F3B4D85C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A844C-86FB-AB49-ACF8-0F6F92773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3F755-E935-ED4F-BB1F-C93FE199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C85B2-3EDD-4A4E-A222-B9BE93F9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05663-9D67-C140-9C6A-B6705C8B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03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01B2E-B945-1941-A95A-3F512D5A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E28AE-B9D2-4345-AE8D-0D4288D6C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DDD399-F252-5A4E-B9B5-71F92135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E138EC-A440-A24A-B55A-01A2C93D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27EB6-AB2A-1240-A718-77D2CC56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D96294-0BB3-B341-AC75-B1E1A9C8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9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70BB-C7EA-0444-8129-4BE73673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6A1767-2EC6-5047-8142-25D0BA483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CF70D9-4658-9F4B-B207-4B912F3D0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899E60-6A31-6E47-9DCF-F71A9312C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2FC348-5D55-754B-A42F-195C33A42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EA664B-3571-7843-BF9C-F1DBD92F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282DBE-D200-EF4B-861B-BFD2A881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D39B1A-D9AF-254A-8EF0-E76CF647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87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179FE-F64F-DC43-9F66-199B7AAE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4B9D0B-4FE2-5249-B996-5FCEE41E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5EC95D-2352-9446-ACB4-1BF3352A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B251FD-582C-F841-A458-95F51604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1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5DB2D8-FB89-F646-B4CD-E53D9B49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C7ECD3-4645-B649-8990-6C49FB31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163515-28D4-BC4D-954F-BFA2D965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29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43CA4-8C0F-2244-A04D-78B6F05B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9EC237-E1CF-2849-AD0C-19F8DEC4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7956B2-D336-9048-8EDA-2682E1D68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4AB704-10A1-5B4B-87E2-88DE1B0D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1E7E4-D177-9041-9ED6-F09B1C6E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B75735-C45F-0946-82CD-50D6342F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FF586-53C1-624A-9E30-E37A4863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CDAD90-B1A7-5644-B3F6-950252888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A7FCBC-E52C-3E40-8B4A-694C605F6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F2BCA5-6C9E-FE44-B9F3-014B4CC0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F871C6-9239-1047-A6E3-CE854218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BDA509-FDBD-DE4B-8505-5971D831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76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D623D3-8ACF-9547-A9B9-C2612963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88D697-D857-6B47-A3C7-91A3C740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6D80B-2736-E841-B887-945EA67A9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4201-3610-E046-90F8-18236A88D9C8}" type="datetimeFigureOut">
              <a:rPr lang="es-ES" smtClean="0"/>
              <a:t>29/11/20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7B750-6230-194B-8008-F05F3EDE0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5DAE3-BEDE-A445-A686-B45D05663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70CA-C0FD-6141-AF54-3F7C70EF4A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3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F1539387-2732-914D-AE3E-B102F41A2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  <p:pic>
        <p:nvPicPr>
          <p:cNvPr id="4" name="Temporizador.mp4" descr="Temporizador.mp4">
            <a:hlinkClick r:id="" action="ppaction://media"/>
            <a:extLst>
              <a:ext uri="{FF2B5EF4-FFF2-40B4-BE49-F238E27FC236}">
                <a16:creationId xmlns:a16="http://schemas.microsoft.com/office/drawing/2014/main" id="{B95B9344-CC33-5743-BD46-236A0E6CE4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92" t="36140" r="25418" b="38877"/>
          <a:stretch/>
        </p:blipFill>
        <p:spPr>
          <a:xfrm>
            <a:off x="4296474" y="2607277"/>
            <a:ext cx="3599051" cy="143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AD9AA8B5-7EDF-4E43-B215-27D1FB097489}"/>
              </a:ext>
            </a:extLst>
          </p:cNvPr>
          <p:cNvSpPr/>
          <p:nvPr/>
        </p:nvSpPr>
        <p:spPr>
          <a:xfrm>
            <a:off x="5848864" y="1828800"/>
            <a:ext cx="494271" cy="3212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6D26679D-04F4-304A-87D6-9F03C2C21CFB}"/>
              </a:ext>
            </a:extLst>
          </p:cNvPr>
          <p:cNvSpPr/>
          <p:nvPr/>
        </p:nvSpPr>
        <p:spPr>
          <a:xfrm>
            <a:off x="4188941" y="1828800"/>
            <a:ext cx="1099751" cy="321276"/>
          </a:xfrm>
          <a:prstGeom prst="roundRect">
            <a:avLst/>
          </a:prstGeom>
          <a:solidFill>
            <a:srgbClr val="EB639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63F0EDD-50A6-DD43-BFF3-BA1E46EA5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340" y="1692877"/>
            <a:ext cx="701934" cy="544938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75897DD0-87F8-0242-9F06-D28F467AC9BB}"/>
              </a:ext>
            </a:extLst>
          </p:cNvPr>
          <p:cNvSpPr txBox="1"/>
          <p:nvPr/>
        </p:nvSpPr>
        <p:spPr>
          <a:xfrm>
            <a:off x="6760003" y="1828800"/>
            <a:ext cx="38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377367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66667">
                <p:cTn id="2" repeatCount="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35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Macintosh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villar higueras</dc:creator>
  <cp:lastModifiedBy>ana villar higueras</cp:lastModifiedBy>
  <cp:revision>7</cp:revision>
  <dcterms:created xsi:type="dcterms:W3CDTF">2020-11-29T15:50:48Z</dcterms:created>
  <dcterms:modified xsi:type="dcterms:W3CDTF">2020-11-29T17:04:56Z</dcterms:modified>
</cp:coreProperties>
</file>