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     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BE9-4202-97D0-B2003D85BD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E9-4202-97D0-B2003D85BDA8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E9-4202-97D0-B2003D85BDA8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BE9-4202-97D0-B2003D85BDA8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E9-4202-97D0-B2003D85BDA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38100">
                <a:solidFill>
                  <a:schemeClr val="tx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4">
                  <a:lumMod val="75000"/>
                </a:schemeClr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BE9-4202-97D0-B2003D85BDA8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BE9-4202-97D0-B2003D85BDA8}"/>
              </c:ext>
            </c:extLst>
          </c:dPt>
          <c:cat>
            <c:numRef>
              <c:f>Hoja1!$A$2:$A$10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9-4202-97D0-B2003D85B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DA8D0-0901-4255-A63E-E6C39FF4B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66102-6A55-4DEE-AE42-4D0CD56BA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257B6F-ECD3-469F-8F7B-72E7371B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7F1253-F8B0-4611-A60B-77E424FD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57B038-BE0C-4EDE-ADE3-5BFFADE8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82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097E9-E4DA-4035-AD81-986E5EB8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508C87-3FF4-4DEC-8F9E-3AEED2C2F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0E7BAF-996B-4112-A92E-126FAFDD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19317C-3ACF-474A-8CBF-846B80B8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DE893F-F93E-406C-BB90-BF808A23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27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AA7952-4F11-4E7A-9895-8DE041C5F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1EB9A2-4D42-437E-A8E3-CAD46AE18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8F5BF6-D595-406B-BEBB-701AEE11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F9298A-88F1-4B5C-968D-3D4FF99B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174895-CDFB-495E-BAED-E33F4DD5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64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0ED6D-B26A-44D7-9A9A-65BDF246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5743BA-2DEB-4557-8A62-A21FF8FF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9A5527-BE4D-4E75-977C-D85CC114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B1795-9EA8-43B1-80C1-43AD2293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6134BB-6FA7-4721-8F39-19EC68BB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2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CA188-B939-4B95-8E0C-91C7BF18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80B221-0B23-4C00-97D1-80C308AAB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86431D-00EE-4363-AE31-93493AE5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39D30B-97AB-453F-8001-58A730D9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9A922-1F5B-473E-A4A2-605EBDDF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8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C8DF3-737F-4631-86B0-DF5937BA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7B305-82D8-4361-983F-496158552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50E258-5803-4AD9-8CCA-A1FF27FB9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3FB8E6-D4E9-4E05-BDA7-381C4B3D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7F896E-7C47-46E7-B7F2-3CEFF4D2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E7B134-C7DD-4D6D-B428-5C92FC45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13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7196B-C306-4384-ACE9-8D2CB84E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E86ED7-6D62-4329-A19E-E56877DE0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8C3C2D-522F-46F1-A4D9-F5ADE902C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4B8A36-FF3C-4075-BF7F-C45928198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D03270-E110-457F-9B4F-7C857168C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A9E1E6-E57A-48F1-BF13-3A955047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F5048B-947F-478F-9137-F740A3DD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B9FFEA-C859-4C6D-8A85-7F9C6C38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10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29099-F0E2-4844-AD39-9279C3B3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7EFC400-14BF-47B8-93ED-88ED7F97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D04416-1303-4E48-91F8-18A8FC1C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FA6616-6304-4D51-A194-63069195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73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7E4361-DEF9-472B-A712-0650593E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EA994F-A80C-4F7D-88AA-8620884C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2C2334-1AA1-4B25-A9EF-6D4B8F09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682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3C094-AA75-4697-A3FC-A1B8CC785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3AE07-0A2C-4E70-BE95-EF88959E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843A61-501B-4612-BD56-AB90E2176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441D43-9DC7-4B57-A030-3B61414B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D7A148-84E8-490D-9341-1AA60670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D88C5E-163A-4143-95EF-7366E16B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34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13C45-AF38-4C0B-8B09-DF297061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B50C7B-7E55-495B-87E3-DB40CD378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9B3DCA-7260-4CAB-997A-C39BA47C4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61C114-23AC-4B6F-90FF-DD9A45D2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878919-F758-4422-8EEF-821792B6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154D93-6078-4AA6-BCB4-9B94C151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83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75A832-0DEA-4105-B5E5-CF9F8FE0F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9E2FDC-9FF4-4AEC-90C4-85A67ABF0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A293BB-78AC-4D69-9371-272E18F63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0C2A-9CE2-4297-BFD9-823FA688922E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8AECFC-C972-4FD7-93EB-183C01A0C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1E13ED-5015-4B1C-976D-B5539621A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4F5E0-C21C-4C0D-B154-AE9C9E0AC3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39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C9F37CC-D7B1-4D69-8565-11FA3250E3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4575900"/>
              </p:ext>
            </p:extLst>
          </p:nvPr>
        </p:nvGraphicFramePr>
        <p:xfrm>
          <a:off x="2032000" y="719666"/>
          <a:ext cx="8687582" cy="599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riángulo isósceles 6">
            <a:extLst>
              <a:ext uri="{FF2B5EF4-FFF2-40B4-BE49-F238E27FC236}">
                <a16:creationId xmlns:a16="http://schemas.microsoft.com/office/drawing/2014/main" id="{48D976BE-4AD0-4219-894B-684C8A337090}"/>
              </a:ext>
            </a:extLst>
          </p:cNvPr>
          <p:cNvSpPr/>
          <p:nvPr/>
        </p:nvSpPr>
        <p:spPr>
          <a:xfrm rot="7423939">
            <a:off x="2996419" y="1269608"/>
            <a:ext cx="576775" cy="1167619"/>
          </a:xfrm>
          <a:prstGeom prst="triangl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CE8F737D-981E-442D-A3BF-88047328A603}"/>
              </a:ext>
            </a:extLst>
          </p:cNvPr>
          <p:cNvGrpSpPr/>
          <p:nvPr/>
        </p:nvGrpSpPr>
        <p:grpSpPr>
          <a:xfrm>
            <a:off x="1347809" y="5714013"/>
            <a:ext cx="1291332" cy="810000"/>
            <a:chOff x="1347809" y="5714013"/>
            <a:chExt cx="1291332" cy="810000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DA11C539-928E-426A-8CAF-FC88E8D5CC67}"/>
                </a:ext>
              </a:extLst>
            </p:cNvPr>
            <p:cNvSpPr/>
            <p:nvPr/>
          </p:nvSpPr>
          <p:spPr>
            <a:xfrm>
              <a:off x="1543475" y="5714013"/>
              <a:ext cx="900000" cy="810000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86BBD5-701C-4AF5-A245-776E5EF91A96}"/>
                </a:ext>
              </a:extLst>
            </p:cNvPr>
            <p:cNvSpPr/>
            <p:nvPr/>
          </p:nvSpPr>
          <p:spPr>
            <a:xfrm>
              <a:off x="1347809" y="6138334"/>
              <a:ext cx="1291332" cy="3856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9419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Martín Castillo</dc:creator>
  <cp:lastModifiedBy>Mario Martín Castillo</cp:lastModifiedBy>
  <cp:revision>1</cp:revision>
  <dcterms:created xsi:type="dcterms:W3CDTF">2020-11-11T13:42:22Z</dcterms:created>
  <dcterms:modified xsi:type="dcterms:W3CDTF">2020-11-11T13:50:28Z</dcterms:modified>
</cp:coreProperties>
</file>