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71E8"/>
    <a:srgbClr val="E866DE"/>
    <a:srgbClr val="F896C8"/>
    <a:srgbClr val="E8B7DB"/>
    <a:srgbClr val="EC9E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>
        <p:scale>
          <a:sx n="164" d="100"/>
          <a:sy n="164" d="100"/>
        </p:scale>
        <p:origin x="-2192" y="-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tint val="4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3064-E64E-B09A-81B2F4D79B57}"/>
              </c:ext>
            </c:extLst>
          </c:dPt>
          <c:dPt>
            <c:idx val="1"/>
            <c:bubble3D val="0"/>
            <c:spPr>
              <a:solidFill>
                <a:schemeClr val="accent2">
                  <a:tint val="5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3064-E64E-B09A-81B2F4D79B57}"/>
              </c:ext>
            </c:extLst>
          </c:dPt>
          <c:dPt>
            <c:idx val="2"/>
            <c:bubble3D val="0"/>
            <c:spPr>
              <a:solidFill>
                <a:schemeClr val="accent2">
                  <a:tint val="69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064-E64E-B09A-81B2F4D79B57}"/>
              </c:ext>
            </c:extLst>
          </c:dPt>
          <c:dPt>
            <c:idx val="3"/>
            <c:bubble3D val="0"/>
            <c:spPr>
              <a:solidFill>
                <a:schemeClr val="accent2">
                  <a:tint val="81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064-E64E-B09A-81B2F4D79B57}"/>
              </c:ext>
            </c:extLst>
          </c:dPt>
          <c:dPt>
            <c:idx val="4"/>
            <c:bubble3D val="0"/>
            <c:spPr>
              <a:solidFill>
                <a:srgbClr val="AA71E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064-E64E-B09A-81B2F4D79B57}"/>
              </c:ext>
            </c:extLst>
          </c:dPt>
          <c:dPt>
            <c:idx val="5"/>
            <c:bubble3D val="0"/>
            <c:spPr>
              <a:solidFill>
                <a:srgbClr val="E866D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3064-E64E-B09A-81B2F4D79B57}"/>
              </c:ext>
            </c:extLst>
          </c:dPt>
          <c:dPt>
            <c:idx val="6"/>
            <c:bubble3D val="0"/>
            <c:spPr>
              <a:solidFill>
                <a:srgbClr val="F896C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064-E64E-B09A-81B2F4D79B57}"/>
              </c:ext>
            </c:extLst>
          </c:dPt>
          <c:dPt>
            <c:idx val="7"/>
            <c:bubble3D val="0"/>
            <c:spPr>
              <a:solidFill>
                <a:srgbClr val="E8B7D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3064-E64E-B09A-81B2F4D79B57}"/>
              </c:ext>
            </c:extLst>
          </c:dPt>
          <c:dPt>
            <c:idx val="8"/>
            <c:bubble3D val="0"/>
            <c:spPr>
              <a:solidFill>
                <a:srgbClr val="EC9E9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064-E64E-B09A-81B2F4D79B57}"/>
              </c:ext>
            </c:extLst>
          </c:dPt>
          <c:dPt>
            <c:idx val="9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3064-E64E-B09A-81B2F4D79B57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E7C73582-DF34-8747-9B34-0B38911736B0}" type="CATEGORYNAM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[NOMBRE DE CATEGORÍA]</a:t>
                    </a:fld>
                    <a:endParaRPr lang="es-ES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3064-E64E-B09A-81B2F4D79B57}"/>
                </c:ext>
              </c:extLst>
            </c:dLbl>
            <c:dLbl>
              <c:idx val="1"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9499879-01D6-D44A-8CCE-8B462083F094}" type="CATEGORYNAME">
                      <a:rPr lang="en-US" sz="1400" b="1">
                        <a:solidFill>
                          <a:schemeClr val="tx1"/>
                        </a:solidFill>
                      </a:rPr>
                      <a:pPr>
                        <a:defRPr/>
                      </a:pPr>
                      <a:t>[NOMBRE DE CATEGORÍA]</a:t>
                    </a:fld>
                    <a:endParaRPr lang="es-ES"/>
                  </a:p>
                </c:rich>
              </c:tx>
              <c:spPr>
                <a:no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21626"/>
                        <a:gd name="adj2" fmla="val -45342"/>
                      </a:avLst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3064-E64E-B09A-81B2F4D79B57}"/>
                </c:ext>
              </c:extLst>
            </c:dLbl>
            <c:dLbl>
              <c:idx val="2"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75C750E-CEF0-AE4E-BC5A-44D873EBFA78}" type="CATEGORYNAME">
                      <a:rPr lang="en-US" sz="1400" b="1">
                        <a:solidFill>
                          <a:schemeClr val="tx1"/>
                        </a:solidFill>
                      </a:rPr>
                      <a:pPr>
                        <a:defRPr/>
                      </a:pPr>
                      <a:t>[NOMBRE DE CATEGORÍA]</a:t>
                    </a:fld>
                    <a:endParaRPr lang="es-ES"/>
                  </a:p>
                </c:rich>
              </c:tx>
              <c:spPr>
                <a:no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42291"/>
                        <a:gd name="adj2" fmla="val -8524"/>
                      </a:avLst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3064-E64E-B09A-81B2F4D79B57}"/>
                </c:ext>
              </c:extLst>
            </c:dLbl>
            <c:dLbl>
              <c:idx val="3"/>
              <c:layout>
                <c:manualLayout>
                  <c:x val="-6.3752402238839101E-2"/>
                  <c:y val="-4.9993767110915986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C0790B1-1ED1-BA43-9016-9DEFBDB89F19}" type="CATEGORYNAME">
                      <a:rPr lang="en-US" sz="1400" b="1" dirty="0">
                        <a:solidFill>
                          <a:schemeClr val="tx1"/>
                        </a:solidFill>
                      </a:rPr>
                      <a:pPr>
                        <a:defRPr/>
                      </a:pPr>
                      <a:t>[NOMBRE DE CATEGORÍA]</a:t>
                    </a:fld>
                    <a:endParaRPr lang="es-ES"/>
                  </a:p>
                </c:rich>
              </c:tx>
              <c:spPr>
                <a:no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21192"/>
                        <a:gd name="adj2" fmla="val 47710"/>
                      </a:avLst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3064-E64E-B09A-81B2F4D79B57}"/>
                </c:ext>
              </c:extLst>
            </c:dLbl>
            <c:dLbl>
              <c:idx val="4"/>
              <c:layout>
                <c:manualLayout>
                  <c:x val="-2.5137938503891136E-2"/>
                  <c:y val="-8.3795651369618487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57DE27E-C564-6044-A667-F7BF92DADD21}" type="CATEGORYNAME">
                      <a:rPr lang="en-US" sz="1400" b="1">
                        <a:solidFill>
                          <a:schemeClr val="tx1"/>
                        </a:solidFill>
                      </a:rPr>
                      <a:pPr>
                        <a:defRPr/>
                      </a:pPr>
                      <a:t>[NOMBRE DE CATEGORÍA]</a:t>
                    </a:fld>
                    <a:endParaRPr lang="es-ES"/>
                  </a:p>
                </c:rich>
              </c:tx>
              <c:spPr>
                <a:no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31137"/>
                        <a:gd name="adj2" fmla="val -11554"/>
                      </a:avLst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3064-E64E-B09A-81B2F4D79B57}"/>
                </c:ext>
              </c:extLst>
            </c:dLbl>
            <c:dLbl>
              <c:idx val="5"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243AA36-835A-7E4D-9530-352842EF29D0}" type="CATEGORYNAME">
                      <a:rPr lang="en-US" sz="1400" b="1">
                        <a:solidFill>
                          <a:schemeClr val="tx1"/>
                        </a:solidFill>
                      </a:rPr>
                      <a:pPr>
                        <a:defRPr/>
                      </a:pPr>
                      <a:t>[NOMBRE DE CATEGORÍA]</a:t>
                    </a:fld>
                    <a:endParaRPr lang="es-ES"/>
                  </a:p>
                </c:rich>
              </c:tx>
              <c:spPr>
                <a:no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18075"/>
                        <a:gd name="adj2" fmla="val 48116"/>
                      </a:avLst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3064-E64E-B09A-81B2F4D79B57}"/>
                </c:ext>
              </c:extLst>
            </c:dLbl>
            <c:dLbl>
              <c:idx val="6"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11A24E9-7D49-BA47-BB53-0C527FB8CD5D}" type="CATEGORYNAME">
                      <a:rPr lang="en-US" sz="1400" b="1">
                        <a:solidFill>
                          <a:schemeClr val="tx1"/>
                        </a:solidFill>
                      </a:rPr>
                      <a:pPr>
                        <a:defRPr/>
                      </a:pPr>
                      <a:t>[NOMBRE DE CATEGORÍA]</a:t>
                    </a:fld>
                    <a:endParaRPr lang="es-ES"/>
                  </a:p>
                </c:rich>
              </c:tx>
              <c:spPr>
                <a:no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3339"/>
                        <a:gd name="adj2" fmla="val 32557"/>
                      </a:avLst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064-E64E-B09A-81B2F4D79B57}"/>
                </c:ext>
              </c:extLst>
            </c:dLbl>
            <c:dLbl>
              <c:idx val="7"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FF98780-781F-CB42-8D2C-6E1904021781}" type="CATEGORYNAME">
                      <a:rPr lang="en-US" sz="1400" b="1">
                        <a:solidFill>
                          <a:schemeClr val="tx1"/>
                        </a:solidFill>
                      </a:rPr>
                      <a:pPr>
                        <a:defRPr/>
                      </a:pPr>
                      <a:t>[NOMBRE DE CATEGORÍA]</a:t>
                    </a:fld>
                    <a:endParaRPr lang="es-ES"/>
                  </a:p>
                </c:rich>
              </c:tx>
              <c:spPr>
                <a:no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44906"/>
                        <a:gd name="adj2" fmla="val -21310"/>
                      </a:avLst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3064-E64E-B09A-81B2F4D79B57}"/>
                </c:ext>
              </c:extLst>
            </c:dLbl>
            <c:dLbl>
              <c:idx val="8"/>
              <c:layout>
                <c:manualLayout>
                  <c:x val="7.2937775218550549E-2"/>
                  <c:y val="3.153151352355214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392DD6C-F1C2-ED4D-9E2F-799DBB37FABA}" type="CATEGORYNAME">
                      <a:rPr lang="en-US" sz="1400" b="1">
                        <a:solidFill>
                          <a:schemeClr val="tx1"/>
                        </a:solidFill>
                      </a:rPr>
                      <a:pPr>
                        <a:defRPr/>
                      </a:pPr>
                      <a:t>[NOMBRE DE CATEGORÍA]</a:t>
                    </a:fld>
                    <a:endParaRPr lang="es-ES"/>
                  </a:p>
                </c:rich>
              </c:tx>
              <c:spPr>
                <a:no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9798"/>
                        <a:gd name="adj2" fmla="val -24860"/>
                      </a:avLst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064-E64E-B09A-81B2F4D79B57}"/>
                </c:ext>
              </c:extLst>
            </c:dLbl>
            <c:dLbl>
              <c:idx val="9"/>
              <c:layout>
                <c:manualLayout>
                  <c:x val="6.2738528770874602E-2"/>
                  <c:y val="6.0717425522426934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C52CD38-447C-144A-B43A-2FF82C75D71B}" type="CATEGORYNAME">
                      <a:rPr lang="en-US" sz="1400" b="1">
                        <a:solidFill>
                          <a:schemeClr val="tx1"/>
                        </a:solidFill>
                      </a:rPr>
                      <a:pPr>
                        <a:defRPr/>
                      </a:pPr>
                      <a:t>[NOMBRE DE CATEGORÍA]</a:t>
                    </a:fld>
                    <a:endParaRPr lang="es-ES"/>
                  </a:p>
                </c:rich>
              </c:tx>
              <c:spPr>
                <a:no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17081"/>
                        <a:gd name="adj2" fmla="val -48116"/>
                      </a:avLst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3064-E64E-B09A-81B2F4D79B57}"/>
                </c:ext>
              </c:extLst>
            </c:dLbl>
            <c:spPr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  <a:extLst>
                  <a:ext uri="{C807C97D-BFC1-408E-A445-0C87EB9F89A2}">
                    <ask:lineSketchStyleProps xmlns:ask="http://schemas.microsoft.com/office/drawing/2018/sketchyshapes" sd="0">
                      <a:custGeom>
                        <a:avLst/>
                        <a:gdLst/>
                        <a:ahLst/>
                        <a:cxnLst/>
                        <a:rect l="0" t="0" r="0" b="0"/>
                        <a:pathLst/>
                      </a:custGeom>
                      <ask:type/>
                    </ask:lineSketchStyleProps>
                  </a:ext>
                </a:extLst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>
                      <a:gd name="adj1" fmla="val 18073"/>
                      <a:gd name="adj2" fmla="val -39592"/>
                    </a:avLst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Hoja1!$A$2:$A$11</c:f>
              <c:strCache>
                <c:ptCount val="10"/>
                <c:pt idx="0">
                  <c:v>8 x 1</c:v>
                </c:pt>
                <c:pt idx="1">
                  <c:v>8 x 2</c:v>
                </c:pt>
                <c:pt idx="2">
                  <c:v>8 x 3</c:v>
                </c:pt>
                <c:pt idx="3">
                  <c:v>8 x 4</c:v>
                </c:pt>
                <c:pt idx="4">
                  <c:v>8 x 5</c:v>
                </c:pt>
                <c:pt idx="5">
                  <c:v>8 x 6</c:v>
                </c:pt>
                <c:pt idx="6">
                  <c:v>8 x 7</c:v>
                </c:pt>
                <c:pt idx="7">
                  <c:v>8 x 8</c:v>
                </c:pt>
                <c:pt idx="8">
                  <c:v>8 x 9</c:v>
                </c:pt>
                <c:pt idx="9">
                  <c:v>8 x 10</c:v>
                </c:pt>
              </c:strCache>
            </c:strRef>
          </c:cat>
          <c:val>
            <c:numRef>
              <c:f>Hoja1!$B$2:$B$11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64-E64E-B09A-81B2F4D79B57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EDA9F0-F32A-0648-B6BA-9D22C90765C6}" type="datetimeFigureOut">
              <a:rPr lang="es-ES" smtClean="0"/>
              <a:t>29/11/20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883F1-8A07-6B48-828F-71FAE7FA7A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6762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2883F1-8A07-6B48-828F-71FAE7FA7A8A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8229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9018AD-D6DB-F241-A408-2770C92B31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A0F9147-2D51-8042-BB7E-DAFF9444C6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37E670-88ED-8C4F-A81C-57770D253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32CE-56F8-E440-8628-7B245D954B32}" type="datetimeFigureOut">
              <a:rPr lang="es-ES" smtClean="0"/>
              <a:t>29/11/20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100E75-8D59-CF40-87F3-F3CBF0262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BC3DFD-A5D3-C74C-92C0-700A5B59C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A4966-12C3-114B-A84D-56B38C3B0A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2362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7F392-0DEE-E649-A1AC-8CE7BF931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32F2350-F0F9-2F45-9547-346E2A9651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D428E2-7B6C-C74F-B781-713F61A0C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32CE-56F8-E440-8628-7B245D954B32}" type="datetimeFigureOut">
              <a:rPr lang="es-ES" smtClean="0"/>
              <a:t>29/11/20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6F461E-1E2F-C64B-B50A-4A18F5F34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310429-A183-924C-B682-1AB2931E5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A4966-12C3-114B-A84D-56B38C3B0A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9370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B018D66-1693-4E40-A6E5-2B0F102A2A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50E262D-6A60-8547-8DF0-F22A93F678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89E389-9AD1-844C-89DD-6B0EF821F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32CE-56F8-E440-8628-7B245D954B32}" type="datetimeFigureOut">
              <a:rPr lang="es-ES" smtClean="0"/>
              <a:t>29/11/20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56706C-23ED-BB47-9DE1-CEB529CD2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BB1A84-678C-4841-A3CB-C7446F1A0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A4966-12C3-114B-A84D-56B38C3B0A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7118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28F297-FF2F-A141-A317-DA33564BF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868875-4621-AC43-9DA1-A1F926D0A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C9CDD9-0811-554C-8778-1A24DC013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32CE-56F8-E440-8628-7B245D954B32}" type="datetimeFigureOut">
              <a:rPr lang="es-ES" smtClean="0"/>
              <a:t>29/11/20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E60F3C-F4C3-E744-925B-4F196CD6C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9903F0-6076-3A4E-BFD7-C89175528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A4966-12C3-114B-A84D-56B38C3B0A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098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9DFCFB-A91D-1F4C-8769-6E739BC13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0623E4-172B-364E-AFF9-4414A98D7B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B7C2CD-102B-C04F-806A-65ADB56ED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32CE-56F8-E440-8628-7B245D954B32}" type="datetimeFigureOut">
              <a:rPr lang="es-ES" smtClean="0"/>
              <a:t>29/11/20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D02966-6EC8-5D4D-B409-19C082ABF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BD8FC5-B6B7-0549-B6E5-0BCD8F2F1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A4966-12C3-114B-A84D-56B38C3B0A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4995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9C07E4-36DC-8047-8440-7CB8A10D5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0E0151-169B-6440-ABE0-4163C0A2AB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F69BF9A-E0D1-C248-A547-617A489FEF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C8D726A-86C7-594A-B72E-34E052BB7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32CE-56F8-E440-8628-7B245D954B32}" type="datetimeFigureOut">
              <a:rPr lang="es-ES" smtClean="0"/>
              <a:t>29/11/20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11EF3BD-9FDE-9743-AB8F-23ED2DC97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41EB95A-EB66-8344-AF9B-D5B0638AC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A4966-12C3-114B-A84D-56B38C3B0A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0859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88236C-F074-9E49-9467-7F9B6A272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411791B-90D9-E54C-9FCB-0CF2A7564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FA1D0AF-5478-7041-8177-F293A35DC0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7CDC78A-4495-9348-9929-264E7A4EE9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C1B81AF-5CB0-5947-BE96-18F95F5FE4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9231503-494F-C34F-96AB-30364C14C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32CE-56F8-E440-8628-7B245D954B32}" type="datetimeFigureOut">
              <a:rPr lang="es-ES" smtClean="0"/>
              <a:t>29/11/20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B50E4B5-62C1-3442-B33C-3C6E8D600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488F70C-631F-2C4C-B34B-918916BE8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A4966-12C3-114B-A84D-56B38C3B0A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3297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316792-7619-DD4B-9250-B532A67F9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4B96EAE-17C8-4740-B97F-6EED7B8E1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32CE-56F8-E440-8628-7B245D954B32}" type="datetimeFigureOut">
              <a:rPr lang="es-ES" smtClean="0"/>
              <a:t>29/11/20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885FCC0-13FB-B640-9AEA-81DFDC4E1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B6148D4-AFCF-0644-AD2F-E1BC760AA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A4966-12C3-114B-A84D-56B38C3B0A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6450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ABD915E-5C82-0847-A533-2E61AD3C8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32CE-56F8-E440-8628-7B245D954B32}" type="datetimeFigureOut">
              <a:rPr lang="es-ES" smtClean="0"/>
              <a:t>29/11/20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805B214-7980-C14D-947C-124E99160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F6DFEA8-7D7E-284D-A73C-2828C1CC2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A4966-12C3-114B-A84D-56B38C3B0A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827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829E4F-9D06-6242-846C-989621C0F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5D199C-CE30-7C41-BD1D-5ABEADDF6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85FA343-2873-3A4D-98AC-808481988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01AD75A-B826-2A47-8654-01E3C7506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32CE-56F8-E440-8628-7B245D954B32}" type="datetimeFigureOut">
              <a:rPr lang="es-ES" smtClean="0"/>
              <a:t>29/11/20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7BC9DD1-12BD-CD45-8067-7C2496C51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C6311E1-DAED-A441-8157-4D0C905B5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A4966-12C3-114B-A84D-56B38C3B0A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9616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82281B-017B-1043-959F-6087FEEF8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BC798F4-4AB6-354B-A16B-5119C0CDFE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06817F5-DF17-1843-9FB0-F93ACC78BD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9C76148-4BF3-1743-A446-C859C1AAC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32CE-56F8-E440-8628-7B245D954B32}" type="datetimeFigureOut">
              <a:rPr lang="es-ES" smtClean="0"/>
              <a:t>29/11/20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7D9ADE-DD15-AD49-8F4D-914AE8DC4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210F192-BE6B-F94C-9D26-B34A1B2A4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A4966-12C3-114B-A84D-56B38C3B0A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7996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C0EB1BD-686F-0442-A14E-C1D3EAB9A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61888F1-044C-0640-8955-7FE668FCF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3DC4DC-0D0E-244F-99D2-E98B5EFFD2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B32CE-56F8-E440-8628-7B245D954B32}" type="datetimeFigureOut">
              <a:rPr lang="es-ES" smtClean="0"/>
              <a:t>29/11/20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A23B45-C818-3445-BCED-C4CECD6BA0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89BD3E-9124-0A42-9B0E-3C86658915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A4966-12C3-114B-A84D-56B38C3B0A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9308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2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1.png"/><Relationship Id="rId5" Type="http://schemas.openxmlformats.org/officeDocument/2006/relationships/chart" Target="../charts/chart1.xml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09FE50E5-A3F5-3045-B534-777F1BA529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4441029"/>
              </p:ext>
            </p:extLst>
          </p:nvPr>
        </p:nvGraphicFramePr>
        <p:xfrm>
          <a:off x="2031999" y="635268"/>
          <a:ext cx="8295907" cy="5503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7" name="Imagen 6">
            <a:extLst>
              <a:ext uri="{FF2B5EF4-FFF2-40B4-BE49-F238E27FC236}">
                <a16:creationId xmlns:a16="http://schemas.microsoft.com/office/drawing/2014/main" id="{AE4208E4-E298-3D46-87FE-BDE65526775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64094" y="4199020"/>
            <a:ext cx="969745" cy="969745"/>
          </a:xfrm>
          <a:prstGeom prst="rect">
            <a:avLst/>
          </a:prstGeom>
        </p:spPr>
      </p:pic>
      <p:pic>
        <p:nvPicPr>
          <p:cNvPr id="9" name="ruleta.mp3" descr="ruleta.mp3">
            <a:hlinkClick r:id="" action="ppaction://media"/>
            <a:extLst>
              <a:ext uri="{FF2B5EF4-FFF2-40B4-BE49-F238E27FC236}">
                <a16:creationId xmlns:a16="http://schemas.microsoft.com/office/drawing/2014/main" id="{0FB6E7DB-6FF4-524F-950E-5717EA3C73F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587501" y="500514"/>
            <a:ext cx="812800" cy="812800"/>
          </a:xfrm>
          <a:prstGeom prst="rect">
            <a:avLst/>
          </a:prstGeom>
        </p:spPr>
      </p:pic>
      <p:sp>
        <p:nvSpPr>
          <p:cNvPr id="10" name="Triángulo 9">
            <a:extLst>
              <a:ext uri="{FF2B5EF4-FFF2-40B4-BE49-F238E27FC236}">
                <a16:creationId xmlns:a16="http://schemas.microsoft.com/office/drawing/2014/main" id="{A097001A-D8C3-E143-BB30-5B393A8A4B2A}"/>
              </a:ext>
            </a:extLst>
          </p:cNvPr>
          <p:cNvSpPr/>
          <p:nvPr/>
        </p:nvSpPr>
        <p:spPr>
          <a:xfrm rot="14101076">
            <a:off x="9019173" y="415800"/>
            <a:ext cx="457200" cy="1805540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0708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944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8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 showWhenStopped="0">
                <p:cTn id="1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Graphic spid="5" grpId="0">
        <p:bldAsOne/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11</Words>
  <Application>Microsoft Macintosh PowerPoint</Application>
  <PresentationFormat>Panorámica</PresentationFormat>
  <Paragraphs>11</Paragraphs>
  <Slides>1</Slides>
  <Notes>1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villar higueras</dc:creator>
  <cp:lastModifiedBy>ana villar higueras</cp:lastModifiedBy>
  <cp:revision>9</cp:revision>
  <dcterms:created xsi:type="dcterms:W3CDTF">2020-11-29T17:32:46Z</dcterms:created>
  <dcterms:modified xsi:type="dcterms:W3CDTF">2020-11-29T20:06:54Z</dcterms:modified>
</cp:coreProperties>
</file>